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drawings/drawing1.xml" ContentType="application/vnd.openxmlformats-officedocument.drawingml.chartshapes+xml"/>
  <Override PartName="/ppt/comments/comment1.xml" ContentType="application/vnd.openxmlformats-officedocument.presentationml.comments+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0"/>
  </p:notesMasterIdLst>
  <p:sldIdLst>
    <p:sldId id="257" r:id="rId2"/>
    <p:sldId id="258" r:id="rId3"/>
    <p:sldId id="259" r:id="rId4"/>
    <p:sldId id="260" r:id="rId5"/>
    <p:sldId id="261" r:id="rId6"/>
    <p:sldId id="263" r:id="rId7"/>
    <p:sldId id="264" r:id="rId8"/>
    <p:sldId id="265" r:id="rId9"/>
    <p:sldId id="266" r:id="rId10"/>
    <p:sldId id="267" r:id="rId11"/>
    <p:sldId id="268" r:id="rId12"/>
    <p:sldId id="269" r:id="rId13"/>
    <p:sldId id="270" r:id="rId14"/>
    <p:sldId id="271" r:id="rId15"/>
    <p:sldId id="272" r:id="rId16"/>
    <p:sldId id="273" r:id="rId17"/>
    <p:sldId id="274" r:id="rId18"/>
    <p:sldId id="275" r:id="rId19"/>
  </p:sldIdLst>
  <p:sldSz cx="18288000" cy="10287000"/>
  <p:notesSz cx="6858000" cy="9144000"/>
  <p:embeddedFontLst>
    <p:embeddedFont>
      <p:font typeface="LINE Seed JP_TTF Regular" panose="020B0600000101010101" charset="-128"/>
      <p:regular r:id="rId21"/>
    </p:embeddedFont>
    <p:embeddedFont>
      <p:font typeface="Noto Sans JP" panose="020B0600000101010101" charset="-128"/>
      <p:regular r:id="rId22"/>
    </p:embeddedFont>
    <p:embeddedFont>
      <p:font typeface="맑은 고딕" panose="020B0503020000020004" pitchFamily="50" charset="-127"/>
      <p:regular r:id="rId23"/>
      <p:bold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ファンギュ イ" initials="フイ" lastIdx="1" clrIdx="0">
    <p:extLst>
      <p:ext uri="{19B8F6BF-5375-455C-9EA6-DF929625EA0E}">
        <p15:presenceInfo xmlns:p15="http://schemas.microsoft.com/office/powerpoint/2012/main" userId="2c0867faa32c36e5"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CF9F1"/>
    <a:srgbClr val="FAF7F0"/>
    <a:srgbClr val="FFD14E"/>
    <a:srgbClr val="FFCD2D"/>
    <a:srgbClr val="FFD13F"/>
    <a:srgbClr val="FFDB69"/>
    <a:srgbClr val="FFBC0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4724" autoAdjust="0"/>
    <p:restoredTop sz="71990" autoAdjust="0"/>
  </p:normalViewPr>
  <p:slideViewPr>
    <p:cSldViewPr>
      <p:cViewPr varScale="1">
        <p:scale>
          <a:sx n="39" d="100"/>
          <a:sy n="39" d="100"/>
        </p:scale>
        <p:origin x="182"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chartUserShapes" Target="../drawings/drawing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5600" b="1" i="0" u="none" strike="noStrike" kern="1200" spc="100" baseline="0">
                <a:solidFill>
                  <a:srgbClr val="FFFFFF"/>
                </a:solidFill>
                <a:effectLst>
                  <a:outerShdw blurRad="50800" dist="38100" dir="18000000" algn="t" rotWithShape="0">
                    <a:prstClr val="black">
                      <a:alpha val="60000"/>
                    </a:prstClr>
                  </a:outerShdw>
                </a:effectLst>
                <a:latin typeface="LINE Seed JP_TTF Regular" panose="020B0600000101010101" charset="-128"/>
                <a:ea typeface="LINE Seed JP_TTF Regular" panose="020B0600000101010101" charset="-128"/>
                <a:cs typeface="+mn-cs"/>
              </a:defRPr>
            </a:pPr>
            <a:r>
              <a:rPr lang="ja-JP" altLang="en-US" sz="5600" dirty="0">
                <a:solidFill>
                  <a:srgbClr val="FFFFFF"/>
                </a:solidFill>
                <a:effectLst>
                  <a:outerShdw blurRad="50800" dist="38100" dir="18000000" algn="t" rotWithShape="0">
                    <a:prstClr val="black">
                      <a:alpha val="60000"/>
                    </a:prstClr>
                  </a:outerShdw>
                </a:effectLst>
                <a:latin typeface="LINE Seed JP_TTF Regular" panose="020B0600000101010101" charset="-128"/>
                <a:ea typeface="LINE Seed JP_TTF Regular" panose="020B0600000101010101" charset="-128"/>
              </a:rPr>
              <a:t>学校でのコミュニケーションに苦労したこと</a:t>
            </a:r>
            <a:endParaRPr lang="ko-KR" altLang="en-US" sz="5600" dirty="0">
              <a:solidFill>
                <a:srgbClr val="FFFFFF"/>
              </a:solidFill>
              <a:effectLst>
                <a:outerShdw blurRad="50800" dist="38100" dir="18000000" algn="t" rotWithShape="0">
                  <a:prstClr val="black">
                    <a:alpha val="60000"/>
                  </a:prstClr>
                </a:outerShdw>
              </a:effectLst>
              <a:latin typeface="LINE Seed JP_TTF Regular" panose="020B0600000101010101" charset="-128"/>
            </a:endParaRPr>
          </a:p>
        </c:rich>
      </c:tx>
      <c:layout>
        <c:manualLayout>
          <c:xMode val="edge"/>
          <c:yMode val="edge"/>
          <c:x val="0.10170138888888888"/>
          <c:y val="3.7037037037037038E-3"/>
        </c:manualLayout>
      </c:layout>
      <c:overlay val="0"/>
      <c:spPr>
        <a:noFill/>
        <a:ln>
          <a:noFill/>
        </a:ln>
        <a:effectLst/>
      </c:spPr>
      <c:txPr>
        <a:bodyPr rot="0" spcFirstLastPara="1" vertOverflow="ellipsis" vert="horz" wrap="square" anchor="ctr" anchorCtr="1"/>
        <a:lstStyle/>
        <a:p>
          <a:pPr>
            <a:defRPr sz="5600" b="1" i="0" u="none" strike="noStrike" kern="1200" spc="100" baseline="0">
              <a:solidFill>
                <a:srgbClr val="FFFFFF"/>
              </a:solidFill>
              <a:effectLst>
                <a:outerShdw blurRad="50800" dist="38100" dir="18000000" algn="t" rotWithShape="0">
                  <a:prstClr val="black">
                    <a:alpha val="60000"/>
                  </a:prstClr>
                </a:outerShdw>
              </a:effectLst>
              <a:latin typeface="LINE Seed JP_TTF Regular" panose="020B0600000101010101" charset="-128"/>
              <a:ea typeface="LINE Seed JP_TTF Regular" panose="020B0600000101010101" charset="-128"/>
              <a:cs typeface="+mn-cs"/>
            </a:defRPr>
          </a:pPr>
          <a:endParaRPr lang="ko-KR" altLang="en-US"/>
        </a:p>
      </c:txPr>
    </c:title>
    <c:autoTitleDeleted val="0"/>
    <c:plotArea>
      <c:layout/>
      <c:pieChart>
        <c:varyColors val="1"/>
        <c:ser>
          <c:idx val="0"/>
          <c:order val="0"/>
          <c:tx>
            <c:strRef>
              <c:f>Sheet1!$B$1</c:f>
              <c:strCache>
                <c:ptCount val="1"/>
                <c:pt idx="0">
                  <c:v>판매</c:v>
                </c:pt>
              </c:strCache>
            </c:strRef>
          </c:tx>
          <c:dPt>
            <c:idx val="0"/>
            <c:bubble3D val="0"/>
            <c:spPr>
              <a:gradFill rotWithShape="1">
                <a:gsLst>
                  <a:gs pos="0">
                    <a:schemeClr val="accent1">
                      <a:shade val="51000"/>
                      <a:satMod val="130000"/>
                    </a:schemeClr>
                  </a:gs>
                  <a:gs pos="80000">
                    <a:schemeClr val="accent1">
                      <a:shade val="93000"/>
                      <a:satMod val="130000"/>
                    </a:schemeClr>
                  </a:gs>
                  <a:gs pos="100000">
                    <a:schemeClr val="accent1">
                      <a:shade val="94000"/>
                      <a:satMod val="135000"/>
                    </a:schemeClr>
                  </a:gs>
                </a:gsLst>
                <a:lin ang="16200000" scaled="0"/>
              </a:gradFill>
              <a:ln cmpd="sng">
                <a:solidFill>
                  <a:schemeClr val="accent1"/>
                </a:solid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01-5291-42BF-95D1-BCEB2747F42E}"/>
              </c:ext>
            </c:extLst>
          </c:dPt>
          <c:dPt>
            <c:idx val="1"/>
            <c:bubble3D val="0"/>
            <c:spPr>
              <a:gradFill rotWithShape="1">
                <a:gsLst>
                  <a:gs pos="0">
                    <a:schemeClr val="accent2">
                      <a:shade val="51000"/>
                      <a:satMod val="130000"/>
                    </a:schemeClr>
                  </a:gs>
                  <a:gs pos="80000">
                    <a:schemeClr val="accent2">
                      <a:shade val="93000"/>
                      <a:satMod val="130000"/>
                    </a:schemeClr>
                  </a:gs>
                  <a:gs pos="100000">
                    <a:schemeClr val="accent2">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03-5291-42BF-95D1-BCEB2747F42E}"/>
              </c:ext>
            </c:extLst>
          </c:dPt>
          <c:dLbls>
            <c:spPr>
              <a:noFill/>
              <a:ln>
                <a:noFill/>
              </a:ln>
              <a:effectLst/>
            </c:spPr>
            <c:txPr>
              <a:bodyPr rot="0" spcFirstLastPara="1" vertOverflow="ellipsis" vert="horz" wrap="square" lIns="38100" tIns="19050" rIns="38100" bIns="19050" anchor="ctr" anchorCtr="1">
                <a:spAutoFit/>
              </a:bodyPr>
              <a:lstStyle/>
              <a:p>
                <a:pPr>
                  <a:defRPr sz="10000" b="0" i="0" u="sng" strike="noStrike" kern="1200" baseline="0">
                    <a:solidFill>
                      <a:schemeClr val="lt1">
                        <a:lumMod val="85000"/>
                      </a:schemeClr>
                    </a:solidFill>
                    <a:effectLst>
                      <a:outerShdw blurRad="38100" dist="38100" dir="2700000" algn="tl">
                        <a:srgbClr val="000000">
                          <a:alpha val="43137"/>
                        </a:srgbClr>
                      </a:outerShdw>
                    </a:effectLst>
                    <a:latin typeface="+mn-lt"/>
                    <a:ea typeface="+mn-ea"/>
                    <a:cs typeface="+mn-cs"/>
                  </a:defRPr>
                </a:pPr>
                <a:endParaRPr lang="ko-KR"/>
              </a:p>
            </c:txPr>
            <c:dLblPos val="bestFit"/>
            <c:showLegendKey val="0"/>
            <c:showVal val="1"/>
            <c:showCatName val="0"/>
            <c:showSerName val="0"/>
            <c:showPercent val="0"/>
            <c:showBubbleSize val="0"/>
            <c:showLeaderLines val="1"/>
            <c:leaderLines>
              <c:spPr>
                <a:ln w="9525">
                  <a:solidFill>
                    <a:schemeClr val="lt1">
                      <a:lumMod val="95000"/>
                      <a:alpha val="54000"/>
                    </a:schemeClr>
                  </a:solidFill>
                </a:ln>
                <a:effectLst/>
              </c:spPr>
            </c:leaderLines>
            <c:extLst>
              <c:ext xmlns:c15="http://schemas.microsoft.com/office/drawing/2012/chart" uri="{CE6537A1-D6FC-4f65-9D91-7224C49458BB}"/>
            </c:extLst>
          </c:dLbls>
          <c:cat>
            <c:strRef>
              <c:f>Sheet1!$A$2:$A$5</c:f>
              <c:strCache>
                <c:ptCount val="2"/>
                <c:pt idx="0">
                  <c:v>ある</c:v>
                </c:pt>
                <c:pt idx="1">
                  <c:v>ない</c:v>
                </c:pt>
              </c:strCache>
              <c:extLst/>
            </c:strRef>
          </c:cat>
          <c:val>
            <c:numRef>
              <c:f>Sheet1!$B$2:$B$5</c:f>
              <c:numCache>
                <c:formatCode>0%</c:formatCode>
                <c:ptCount val="2"/>
                <c:pt idx="0">
                  <c:v>0.46</c:v>
                </c:pt>
                <c:pt idx="1">
                  <c:v>0.54</c:v>
                </c:pt>
              </c:numCache>
              <c:extLst/>
            </c:numRef>
          </c:val>
          <c:extLst>
            <c:ext xmlns:c16="http://schemas.microsoft.com/office/drawing/2014/chart" uri="{C3380CC4-5D6E-409C-BE32-E72D297353CC}">
              <c16:uniqueId val="{00000004-5291-42BF-95D1-BCEB2747F42E}"/>
            </c:ext>
          </c:extLst>
        </c:ser>
        <c:dLbls>
          <c:dLblPos val="bestFit"/>
          <c:showLegendKey val="0"/>
          <c:showVal val="1"/>
          <c:showCatName val="0"/>
          <c:showSerName val="0"/>
          <c:showPercent val="0"/>
          <c:showBubbleSize val="0"/>
          <c:showLeaderLines val="1"/>
        </c:dLbls>
        <c:firstSliceAng val="0"/>
      </c:pieChart>
      <c:spPr>
        <a:noFill/>
        <a:ln>
          <a:noFill/>
        </a:ln>
        <a:effectLst/>
      </c:spPr>
    </c:plotArea>
    <c:legend>
      <c:legendPos val="t"/>
      <c:legendEntry>
        <c:idx val="0"/>
        <c:txPr>
          <a:bodyPr rot="0" spcFirstLastPara="1" vertOverflow="ellipsis" vert="horz" wrap="square" anchor="ctr" anchorCtr="1"/>
          <a:lstStyle/>
          <a:p>
            <a:pPr>
              <a:defRPr sz="4000" b="1" i="0" u="none" strike="noStrike" kern="1200" baseline="0">
                <a:pattFill prst="pct5">
                  <a:fgClr>
                    <a:schemeClr val="lt1">
                      <a:lumMod val="85000"/>
                    </a:schemeClr>
                  </a:fgClr>
                  <a:bgClr>
                    <a:schemeClr val="bg1"/>
                  </a:bgClr>
                </a:pattFill>
                <a:effectLst>
                  <a:outerShdw blurRad="38100" dist="38100" dir="2700000" algn="tl">
                    <a:srgbClr val="000000">
                      <a:alpha val="43137"/>
                    </a:srgbClr>
                  </a:outerShdw>
                </a:effectLst>
                <a:latin typeface="LINE Seed JP_TTF Regular" panose="020B0600000101010101" charset="-128"/>
                <a:ea typeface="LINE Seed JP_TTF Regular" panose="020B0600000101010101" charset="-128"/>
                <a:cs typeface="+mn-cs"/>
              </a:defRPr>
            </a:pPr>
            <a:endParaRPr lang="ko-KR"/>
          </a:p>
        </c:txPr>
      </c:legendEntry>
      <c:legendEntry>
        <c:idx val="1"/>
        <c:txPr>
          <a:bodyPr rot="0" spcFirstLastPara="1" vertOverflow="ellipsis" vert="horz" wrap="square" anchor="ctr" anchorCtr="1"/>
          <a:lstStyle/>
          <a:p>
            <a:pPr>
              <a:defRPr sz="4000" b="1" i="0" u="none" strike="noStrike" kern="1200" baseline="0">
                <a:pattFill prst="pct5">
                  <a:fgClr>
                    <a:schemeClr val="lt1">
                      <a:lumMod val="85000"/>
                    </a:schemeClr>
                  </a:fgClr>
                  <a:bgClr>
                    <a:schemeClr val="bg1"/>
                  </a:bgClr>
                </a:pattFill>
                <a:effectLst>
                  <a:outerShdw blurRad="38100" dist="38100" dir="2700000" algn="tl">
                    <a:srgbClr val="000000">
                      <a:alpha val="43137"/>
                    </a:srgbClr>
                  </a:outerShdw>
                </a:effectLst>
                <a:latin typeface="LINE Seed JP_TTF Regular" panose="020B0600000101010101" charset="-128"/>
                <a:ea typeface="LINE Seed JP_TTF Regular" panose="020B0600000101010101" charset="-128"/>
                <a:cs typeface="+mn-cs"/>
              </a:defRPr>
            </a:pPr>
            <a:endParaRPr lang="ko-KR"/>
          </a:p>
        </c:txPr>
      </c:legendEntry>
      <c:overlay val="0"/>
      <c:spPr>
        <a:noFill/>
        <a:ln>
          <a:noFill/>
        </a:ln>
        <a:effectLst/>
      </c:spPr>
      <c:txPr>
        <a:bodyPr rot="0" spcFirstLastPara="1" vertOverflow="ellipsis" vert="horz" wrap="square" anchor="ctr" anchorCtr="1"/>
        <a:lstStyle/>
        <a:p>
          <a:pPr>
            <a:defRPr sz="4000" b="1" i="0" u="none" strike="noStrike" kern="1200" baseline="0">
              <a:solidFill>
                <a:schemeClr val="lt1">
                  <a:lumMod val="85000"/>
                </a:schemeClr>
              </a:solidFill>
              <a:effectLst>
                <a:outerShdw blurRad="38100" dist="38100" dir="2700000" algn="tl">
                  <a:srgbClr val="000000">
                    <a:alpha val="43137"/>
                  </a:srgbClr>
                </a:outerShdw>
              </a:effectLst>
              <a:latin typeface="LINE Seed JP_TTF Regular" panose="020B0600000101010101" charset="-128"/>
              <a:ea typeface="LINE Seed JP_TTF Regular" panose="020B0600000101010101" charset="-128"/>
              <a:cs typeface="+mn-cs"/>
            </a:defRPr>
          </a:pPr>
          <a:endParaRPr lang="ko-K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rgbClr val="FFD14E"/>
    </a:solidFill>
    <a:ln>
      <a:noFill/>
    </a:ln>
    <a:effectLst/>
  </c:spPr>
  <c:txPr>
    <a:bodyPr/>
    <a:lstStyle/>
    <a:p>
      <a:pPr>
        <a:defRPr/>
      </a:pPr>
      <a:endParaRPr lang="ko-KR"/>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ko-K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5100" b="1" i="0" u="none" strike="noStrike" kern="1200" spc="100" baseline="0">
                <a:solidFill>
                  <a:srgbClr val="FCF9F1"/>
                </a:solidFill>
                <a:effectLst>
                  <a:outerShdw blurRad="50800" dist="38100" dir="18000000" algn="tl">
                    <a:srgbClr val="000000">
                      <a:alpha val="60000"/>
                    </a:srgbClr>
                  </a:outerShdw>
                </a:effectLst>
                <a:latin typeface="LINE Seed JP_TTF Regular" panose="020B0600000101010101" charset="-128"/>
                <a:ea typeface="LINE Seed JP_TTF Regular" panose="020B0600000101010101" charset="-128"/>
                <a:cs typeface="+mn-cs"/>
              </a:defRPr>
            </a:pPr>
            <a:r>
              <a:rPr lang="ja-JP" altLang="en-US" sz="5100" b="1" dirty="0">
                <a:solidFill>
                  <a:srgbClr val="FCF9F1"/>
                </a:solidFill>
                <a:effectLst>
                  <a:outerShdw blurRad="50800" dist="38100" dir="18000000" algn="tl">
                    <a:srgbClr val="000000">
                      <a:alpha val="60000"/>
                    </a:srgbClr>
                  </a:outerShdw>
                </a:effectLst>
                <a:latin typeface="LINE Seed JP_TTF Regular" panose="020B0600000101010101" charset="-128"/>
                <a:ea typeface="LINE Seed JP_TTF Regular" panose="020B0600000101010101" charset="-128"/>
              </a:rPr>
              <a:t>日本語を勉強する上であったら嬉しいと思うもの</a:t>
            </a:r>
            <a:endParaRPr lang="en-US" altLang="ko-KR" sz="5100" b="1" dirty="0">
              <a:solidFill>
                <a:srgbClr val="FCF9F1"/>
              </a:solidFill>
              <a:effectLst>
                <a:outerShdw blurRad="50800" dist="38100" dir="18000000" algn="tl">
                  <a:srgbClr val="000000">
                    <a:alpha val="60000"/>
                  </a:srgbClr>
                </a:outerShdw>
              </a:effectLst>
              <a:latin typeface="LINE Seed JP_TTF Regular" panose="020B0600000101010101" charset="-128"/>
              <a:ea typeface="LINE Seed JP_TTF Regular" panose="020B0600000101010101" charset="-128"/>
            </a:endParaRPr>
          </a:p>
        </c:rich>
      </c:tx>
      <c:overlay val="0"/>
      <c:spPr>
        <a:noFill/>
        <a:ln>
          <a:noFill/>
        </a:ln>
        <a:effectLst/>
      </c:spPr>
      <c:txPr>
        <a:bodyPr rot="0" spcFirstLastPara="1" vertOverflow="ellipsis" vert="horz" wrap="square" anchor="ctr" anchorCtr="1"/>
        <a:lstStyle/>
        <a:p>
          <a:pPr>
            <a:defRPr sz="5100" b="1" i="0" u="none" strike="noStrike" kern="1200" spc="100" baseline="0">
              <a:solidFill>
                <a:srgbClr val="FCF9F1"/>
              </a:solidFill>
              <a:effectLst>
                <a:outerShdw blurRad="50800" dist="38100" dir="18000000" algn="tl">
                  <a:srgbClr val="000000">
                    <a:alpha val="60000"/>
                  </a:srgbClr>
                </a:outerShdw>
              </a:effectLst>
              <a:latin typeface="LINE Seed JP_TTF Regular" panose="020B0600000101010101" charset="-128"/>
              <a:ea typeface="LINE Seed JP_TTF Regular" panose="020B0600000101010101" charset="-128"/>
              <a:cs typeface="+mn-cs"/>
            </a:defRPr>
          </a:pPr>
          <a:endParaRPr lang="en-US" altLang="ko-KR"/>
        </a:p>
      </c:txPr>
    </c:title>
    <c:autoTitleDeleted val="0"/>
    <c:plotArea>
      <c:layout>
        <c:manualLayout>
          <c:layoutTarget val="inner"/>
          <c:xMode val="edge"/>
          <c:yMode val="edge"/>
          <c:x val="0.2467981702904421"/>
          <c:y val="0.1573501088164691"/>
          <c:w val="0.73310580708661421"/>
          <c:h val="0.70506915665147118"/>
        </c:manualLayout>
      </c:layout>
      <c:barChart>
        <c:barDir val="bar"/>
        <c:grouping val="clustered"/>
        <c:varyColors val="0"/>
        <c:ser>
          <c:idx val="0"/>
          <c:order val="0"/>
          <c:tx>
            <c:strRef>
              <c:f>Sheet1!$B$1</c:f>
              <c:strCache>
                <c:ptCount val="1"/>
                <c:pt idx="0">
                  <c:v>계열 1</c:v>
                </c:pt>
              </c:strCache>
            </c:strRef>
          </c:tx>
          <c:spPr>
            <a:gradFill rotWithShape="1">
              <a:gsLst>
                <a:gs pos="0">
                  <a:schemeClr val="accent6">
                    <a:shade val="51000"/>
                    <a:satMod val="130000"/>
                  </a:schemeClr>
                </a:gs>
                <a:gs pos="80000">
                  <a:schemeClr val="accent6">
                    <a:shade val="93000"/>
                    <a:satMod val="130000"/>
                  </a:schemeClr>
                </a:gs>
                <a:gs pos="100000">
                  <a:schemeClr val="accent6">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invertIfNegative val="0"/>
          <c:dLbls>
            <c:dLbl>
              <c:idx val="0"/>
              <c:tx>
                <c:rich>
                  <a:bodyPr/>
                  <a:lstStyle/>
                  <a:p>
                    <a:fld id="{8CCE39AB-FF9A-4781-AC4C-8DDAF9FE6FE3}" type="VALUE">
                      <a:rPr lang="en-US" altLang="ko-KR" smtClean="0"/>
                      <a:pPr/>
                      <a:t>[값]</a:t>
                    </a:fld>
                    <a:endParaRPr lang="ko-KR" altLang="en-US"/>
                  </a:p>
                </c:rich>
              </c:tx>
              <c:dLblPos val="in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0-D0D8-4DE7-8223-B8919C64CECB}"/>
                </c:ext>
              </c:extLst>
            </c:dLbl>
            <c:spPr>
              <a:noFill/>
              <a:ln>
                <a:noFill/>
              </a:ln>
              <a:effectLst/>
            </c:spPr>
            <c:txPr>
              <a:bodyPr rot="0" spcFirstLastPara="1" vertOverflow="overflow" horzOverflow="overflow" vert="horz" wrap="square" lIns="38100" tIns="19050" rIns="38100" bIns="19050" anchor="ctr" anchorCtr="0">
                <a:spAutoFit/>
              </a:bodyPr>
              <a:lstStyle/>
              <a:p>
                <a:pPr>
                  <a:defRPr sz="6000" b="1" i="0" u="none" strike="noStrike" kern="1200" baseline="0">
                    <a:solidFill>
                      <a:schemeClr val="tx1"/>
                    </a:solidFill>
                    <a:effectLst>
                      <a:outerShdw blurRad="38100" dist="38100" dir="2700000" algn="tl">
                        <a:srgbClr val="000000">
                          <a:alpha val="43137"/>
                        </a:srgbClr>
                      </a:outerShdw>
                    </a:effectLst>
                    <a:latin typeface="LINE Seed JP_TTF Regular" panose="020B0600000101010101" charset="-128"/>
                    <a:ea typeface="LINE Seed JP_TTF Regular" panose="020B0600000101010101" charset="-128"/>
                    <a:cs typeface="+mn-cs"/>
                  </a:defRPr>
                </a:pPr>
                <a:endParaRPr lang="ko-KR"/>
              </a:p>
            </c:txPr>
            <c:dLblPos val="inEnd"/>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a:noFill/>
                  <a:ln>
                    <a:noFill/>
                  </a:ln>
                </c15:spPr>
                <c15:showLeaderLines val="1"/>
                <c15:leaderLines>
                  <c:spPr>
                    <a:ln w="9525">
                      <a:solidFill>
                        <a:schemeClr val="lt1">
                          <a:lumMod val="95000"/>
                          <a:alpha val="54000"/>
                        </a:schemeClr>
                      </a:solidFill>
                    </a:ln>
                    <a:effectLst/>
                  </c:spPr>
                </c15:leaderLines>
              </c:ext>
            </c:extLst>
          </c:dLbls>
          <c:cat>
            <c:strRef>
              <c:f>Sheet1!$A$2:$A$5</c:f>
              <c:strCache>
                <c:ptCount val="4"/>
                <c:pt idx="0">
                  <c:v>特になし</c:v>
                </c:pt>
                <c:pt idx="1">
                  <c:v>学習できる場所</c:v>
                </c:pt>
                <c:pt idx="2">
                  <c:v>会話できる場所</c:v>
                </c:pt>
                <c:pt idx="3">
                  <c:v>漢字に関するもの</c:v>
                </c:pt>
              </c:strCache>
            </c:strRef>
          </c:cat>
          <c:val>
            <c:numRef>
              <c:f>Sheet1!$B$2:$B$5</c:f>
              <c:numCache>
                <c:formatCode>General</c:formatCode>
                <c:ptCount val="4"/>
                <c:pt idx="0">
                  <c:v>6</c:v>
                </c:pt>
                <c:pt idx="1">
                  <c:v>6</c:v>
                </c:pt>
                <c:pt idx="2">
                  <c:v>7</c:v>
                </c:pt>
                <c:pt idx="3">
                  <c:v>7</c:v>
                </c:pt>
              </c:numCache>
            </c:numRef>
          </c:val>
          <c:extLst>
            <c:ext xmlns:c16="http://schemas.microsoft.com/office/drawing/2014/chart" uri="{C3380CC4-5D6E-409C-BE32-E72D297353CC}">
              <c16:uniqueId val="{00000001-D0D8-4DE7-8223-B8919C64CECB}"/>
            </c:ext>
          </c:extLst>
        </c:ser>
        <c:dLbls>
          <c:dLblPos val="inEnd"/>
          <c:showLegendKey val="0"/>
          <c:showVal val="1"/>
          <c:showCatName val="0"/>
          <c:showSerName val="0"/>
          <c:showPercent val="0"/>
          <c:showBubbleSize val="0"/>
        </c:dLbls>
        <c:gapWidth val="115"/>
        <c:axId val="1014807488"/>
        <c:axId val="1014811808"/>
      </c:barChart>
      <c:catAx>
        <c:axId val="1014807488"/>
        <c:scaling>
          <c:orientation val="minMax"/>
        </c:scaling>
        <c:delete val="0"/>
        <c:axPos val="l"/>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3900" b="1" i="0" u="none" strike="noStrike" kern="1200" baseline="0">
                <a:solidFill>
                  <a:srgbClr val="FFFFFF"/>
                </a:solidFill>
                <a:effectLst>
                  <a:outerShdw blurRad="38100" dist="38100" dir="2700000" algn="tl">
                    <a:srgbClr val="000000">
                      <a:alpha val="43137"/>
                    </a:srgbClr>
                  </a:outerShdw>
                </a:effectLst>
                <a:latin typeface="LINE Seed JP_TTF Regular" panose="020B0600000101010101" charset="-128"/>
                <a:ea typeface="LINE Seed JP_TTF Regular" panose="020B0600000101010101" charset="-128"/>
                <a:cs typeface="+mn-cs"/>
              </a:defRPr>
            </a:pPr>
            <a:endParaRPr lang="ko-KR"/>
          </a:p>
        </c:txPr>
        <c:crossAx val="1014811808"/>
        <c:crosses val="autoZero"/>
        <c:auto val="1"/>
        <c:lblAlgn val="ctr"/>
        <c:lblOffset val="100"/>
        <c:noMultiLvlLbl val="0"/>
      </c:catAx>
      <c:valAx>
        <c:axId val="1014811808"/>
        <c:scaling>
          <c:orientation val="minMax"/>
        </c:scaling>
        <c:delete val="0"/>
        <c:axPos val="b"/>
        <c:majorGridlines>
          <c:spPr>
            <a:ln w="9525" cap="flat" cmpd="sng" algn="ctr">
              <a:solidFill>
                <a:schemeClr val="lt1">
                  <a:lumMod val="95000"/>
                  <a:alpha val="10000"/>
                </a:schemeClr>
              </a:solidFill>
              <a:round/>
            </a:ln>
            <a:effectLst/>
          </c:spPr>
        </c:majorGridlines>
        <c:numFmt formatCode="General" sourceLinked="0"/>
        <c:majorTickMark val="none"/>
        <c:minorTickMark val="none"/>
        <c:tickLblPos val="nextTo"/>
        <c:spPr>
          <a:no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c:spPr>
        <c:txPr>
          <a:bodyPr rot="-60000000" spcFirstLastPara="1" vertOverflow="ellipsis" vert="horz" wrap="square" anchor="ctr" anchorCtr="1"/>
          <a:lstStyle/>
          <a:p>
            <a:pPr>
              <a:defRPr sz="1197" b="0" i="0" u="none" strike="noStrike" kern="1200" baseline="0">
                <a:solidFill>
                  <a:srgbClr val="FFFFFF"/>
                </a:solidFill>
                <a:latin typeface="+mn-lt"/>
                <a:ea typeface="+mn-ea"/>
                <a:cs typeface="+mn-cs"/>
              </a:defRPr>
            </a:pPr>
            <a:endParaRPr lang="ko-KR"/>
          </a:p>
        </c:txPr>
        <c:crossAx val="101480748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rgbClr val="FFD14E"/>
    </a:solidFill>
    <a:ln>
      <a:noFill/>
    </a:ln>
    <a:effectLst/>
  </c:spPr>
  <c:txPr>
    <a:bodyPr/>
    <a:lstStyle/>
    <a:p>
      <a:pPr>
        <a:defRPr/>
      </a:pPr>
      <a:endParaRPr lang="ko-KR"/>
    </a:p>
  </c:txPr>
  <c:externalData r:id="rId3">
    <c:autoUpdate val="0"/>
  </c:externalData>
  <c:userShapes r:id="rId4"/>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7">
  <cs:axisTitle>
    <cs:lnRef idx="0"/>
    <cs:fillRef idx="0"/>
    <cs:effectRef idx="0"/>
    <cs:fontRef idx="minor">
      <a:schemeClr val="lt1">
        <a:lumMod val="85000"/>
      </a:schemeClr>
    </cs:fontRef>
    <cs:defRPr sz="1197"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330" kern="1200"/>
  </cs:chartArea>
  <cs:dataLabel>
    <cs:lnRef idx="0"/>
    <cs:fillRef idx="0"/>
    <cs:effectRef idx="0"/>
    <cs:fontRef idx="minor">
      <a:schemeClr val="lt1">
        <a:lumMod val="85000"/>
      </a:schemeClr>
    </cs:fontRef>
    <cs:defRPr sz="1197" kern="1200"/>
  </cs:dataLabel>
  <cs:dataLabelCallout>
    <cs:lnRef idx="0"/>
    <cs:fillRef idx="0"/>
    <cs:effectRef idx="0"/>
    <cs:fontRef idx="minor">
      <a:schemeClr val="dk1">
        <a:lumMod val="65000"/>
        <a:lumOff val="35000"/>
      </a:schemeClr>
    </cs:fontRef>
    <cs:spPr>
      <a:solidFill>
        <a:schemeClr val="lt1"/>
      </a:solidFill>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1197"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1197"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2128"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1197"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1197" kern="1200"/>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222">
  <cs:axisTitle>
    <cs:lnRef idx="0"/>
    <cs:fillRef idx="0"/>
    <cs:effectRef idx="0"/>
    <cs:fontRef idx="minor">
      <a:schemeClr val="lt1">
        <a:lumMod val="85000"/>
      </a:schemeClr>
    </cs:fontRef>
    <cs:defRPr sz="1197"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330" kern="1200"/>
  </cs:chartArea>
  <cs:dataLabel>
    <cs:lnRef idx="0"/>
    <cs:fillRef idx="0"/>
    <cs:effectRef idx="0"/>
    <cs:fontRef idx="minor">
      <a:schemeClr val="lt1">
        <a:lumMod val="85000"/>
      </a:schemeClr>
    </cs:fontRef>
    <cs:defRPr sz="1197" kern="1200"/>
  </cs:dataLabel>
  <cs:dataLabelCallout>
    <cs:lnRef idx="0"/>
    <cs:fillRef idx="0"/>
    <cs:effectRef idx="0"/>
    <cs:fontRef idx="minor">
      <a:schemeClr val="dk1">
        <a:lumMod val="65000"/>
        <a:lumOff val="35000"/>
      </a:schemeClr>
    </cs:fontRef>
    <cs:spPr>
      <a:solidFill>
        <a:schemeClr val="lt1"/>
      </a:solidFill>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ize="5"/>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1197"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1197"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2128"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1197"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1197" kern="1200"/>
  </cs:valueAxis>
  <cs:wall>
    <cs:lnRef idx="0"/>
    <cs:fillRef idx="0"/>
    <cs:effectRef idx="0"/>
    <cs:fontRef idx="minor">
      <a:schemeClr val="tx1"/>
    </cs:fontRef>
  </cs:wall>
</cs:chartStyle>
</file>

<file path=ppt/comments/comment1.xml><?xml version="1.0" encoding="utf-8"?>
<p:cmLst xmlns:a="http://schemas.openxmlformats.org/drawingml/2006/main" xmlns:r="http://schemas.openxmlformats.org/officeDocument/2006/relationships" xmlns:p="http://schemas.openxmlformats.org/presentationml/2006/main">
  <p:cm authorId="1" dt="2025-01-29T15:20:27.746" idx="1">
    <p:pos x="11520" y="0"/>
    <p:text/>
    <p:extLst>
      <p:ext uri="{C676402C-5697-4E1C-873F-D02D1690AC5C}">
        <p15:threadingInfo xmlns:p15="http://schemas.microsoft.com/office/powerpoint/2012/main" timeZoneBias="-540"/>
      </p:ext>
    </p:extLst>
  </p:cm>
</p:cmLst>
</file>

<file path=ppt/drawings/drawing1.xml><?xml version="1.0" encoding="utf-8"?>
<c:userShapes xmlns:c="http://schemas.openxmlformats.org/drawingml/2006/chart">
  <cdr:relSizeAnchor xmlns:cdr="http://schemas.openxmlformats.org/drawingml/2006/chartDrawing">
    <cdr:from>
      <cdr:x>0.12744</cdr:x>
      <cdr:y>0.90391</cdr:y>
    </cdr:from>
    <cdr:to>
      <cdr:x>0.23032</cdr:x>
      <cdr:y>0.96085</cdr:y>
    </cdr:to>
    <cdr:sp macro="" textlink="">
      <cdr:nvSpPr>
        <cdr:cNvPr id="2" name="TextBox 1">
          <a:extLst xmlns:a="http://schemas.openxmlformats.org/drawingml/2006/main">
            <a:ext uri="{FF2B5EF4-FFF2-40B4-BE49-F238E27FC236}">
              <a16:creationId xmlns:a16="http://schemas.microsoft.com/office/drawing/2014/main" id="{555E9EE0-5D42-9472-5439-9781D2DFC5B2}"/>
            </a:ext>
          </a:extLst>
        </cdr:cNvPr>
        <cdr:cNvSpPr txBox="1"/>
      </cdr:nvSpPr>
      <cdr:spPr>
        <a:xfrm xmlns:a="http://schemas.openxmlformats.org/drawingml/2006/main">
          <a:off x="2359742" y="9677400"/>
          <a:ext cx="1905000" cy="609600"/>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r>
            <a:rPr lang="ja-JP" altLang="en-US" sz="3000" b="1" kern="1200" dirty="0">
              <a:solidFill>
                <a:srgbClr val="FFFFFF"/>
              </a:solidFill>
              <a:effectLst>
                <a:outerShdw blurRad="38100" dist="38100" dir="2700000" algn="tl">
                  <a:srgbClr val="000000">
                    <a:alpha val="43137"/>
                  </a:srgbClr>
                </a:outerShdw>
              </a:effectLst>
            </a:rPr>
            <a:t>その他１１</a:t>
          </a:r>
          <a:endParaRPr lang="ko-KR" altLang="en-US" sz="3000" b="1" kern="1200" dirty="0">
            <a:solidFill>
              <a:srgbClr val="FFFFFF"/>
            </a:solidFill>
            <a:effectLst>
              <a:outerShdw blurRad="38100" dist="38100" dir="2700000" algn="tl">
                <a:srgbClr val="000000">
                  <a:alpha val="43137"/>
                </a:srgbClr>
              </a:outerShdw>
            </a:effectLst>
          </a:endParaRPr>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EFB308-8429-4772-B5FA-F43806E98994}" type="datetimeFigureOut">
              <a:rPr lang="ko-KR" altLang="en-US" smtClean="0"/>
              <a:t>2025-01-30</a:t>
            </a:fld>
            <a:endParaRPr lang="ko-KR" altLang="en-US"/>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405FAC3-B5A6-48B9-B060-10051705A88B}" type="slidenum">
              <a:rPr lang="ko-KR" altLang="en-US" smtClean="0"/>
              <a:t>‹#›</a:t>
            </a:fld>
            <a:endParaRPr lang="ko-KR" altLang="en-US"/>
          </a:p>
        </p:txBody>
      </p:sp>
    </p:spTree>
    <p:extLst>
      <p:ext uri="{BB962C8B-B14F-4D97-AF65-F5344CB8AC3E}">
        <p14:creationId xmlns:p14="http://schemas.microsoft.com/office/powerpoint/2010/main" val="2138567252"/>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C405FAC3-B5A6-48B9-B060-10051705A88B}" type="slidenum">
              <a:rPr lang="ko-KR" altLang="en-US" smtClean="0"/>
              <a:t>1</a:t>
            </a:fld>
            <a:endParaRPr lang="ko-KR" altLang="en-US"/>
          </a:p>
        </p:txBody>
      </p:sp>
    </p:spTree>
    <p:extLst>
      <p:ext uri="{BB962C8B-B14F-4D97-AF65-F5344CB8AC3E}">
        <p14:creationId xmlns:p14="http://schemas.microsoft.com/office/powerpoint/2010/main" val="20477546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C405FAC3-B5A6-48B9-B060-10051705A88B}" type="slidenum">
              <a:rPr lang="ko-KR" altLang="en-US" smtClean="0"/>
              <a:t>2</a:t>
            </a:fld>
            <a:endParaRPr lang="ko-KR" altLang="en-US"/>
          </a:p>
        </p:txBody>
      </p:sp>
    </p:spTree>
    <p:extLst>
      <p:ext uri="{BB962C8B-B14F-4D97-AF65-F5344CB8AC3E}">
        <p14:creationId xmlns:p14="http://schemas.microsoft.com/office/powerpoint/2010/main" val="18094220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ja-JP" altLang="en-US" sz="3000" baseline="0" dirty="0"/>
              <a:t>私たちは留学生の日本語の負担を減らし、より効率的な学習サポートができるシステムを作ることを目標に設定しました。</a:t>
            </a:r>
          </a:p>
          <a:p>
            <a:r>
              <a:rPr lang="ja-JP" altLang="en-US" sz="3000" baseline="0" dirty="0"/>
              <a:t>なぜ？このようなタイトルになったのか、次のスライドからお話ししたいと思います。</a:t>
            </a:r>
            <a:endParaRPr lang="en-US" altLang="ko-KR" sz="3000" baseline="0" dirty="0"/>
          </a:p>
        </p:txBody>
      </p:sp>
      <p:sp>
        <p:nvSpPr>
          <p:cNvPr id="4" name="슬라이드 번호 개체 틀 3"/>
          <p:cNvSpPr>
            <a:spLocks noGrp="1"/>
          </p:cNvSpPr>
          <p:nvPr>
            <p:ph type="sldNum" sz="quarter" idx="5"/>
          </p:nvPr>
        </p:nvSpPr>
        <p:spPr/>
        <p:txBody>
          <a:bodyPr/>
          <a:lstStyle/>
          <a:p>
            <a:fld id="{C405FAC3-B5A6-48B9-B060-10051705A88B}" type="slidenum">
              <a:rPr lang="ko-KR" altLang="en-US" smtClean="0"/>
              <a:t>3</a:t>
            </a:fld>
            <a:endParaRPr lang="ko-KR" altLang="en-US"/>
          </a:p>
        </p:txBody>
      </p:sp>
    </p:spTree>
    <p:extLst>
      <p:ext uri="{BB962C8B-B14F-4D97-AF65-F5344CB8AC3E}">
        <p14:creationId xmlns:p14="http://schemas.microsoft.com/office/powerpoint/2010/main" val="32059542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ja-JP" altLang="en-US" dirty="0">
                <a:latin typeface="+mj-ea"/>
                <a:ea typeface="+mj-ea"/>
              </a:rPr>
              <a:t>私からの意見でこの学校に来てから誰かと話をしたり、本の漢字を読んだりするのに大きな困難がありました。</a:t>
            </a:r>
          </a:p>
          <a:p>
            <a:r>
              <a:rPr lang="ja-JP" altLang="en-US" dirty="0">
                <a:latin typeface="+mj-ea"/>
                <a:ea typeface="+mj-ea"/>
              </a:rPr>
              <a:t>大変だった経験をチームメンバーと話し、十分に共感と理解を得て私たちでこれを解決してみようとなりました。</a:t>
            </a:r>
          </a:p>
          <a:p>
            <a:r>
              <a:rPr lang="ja-JP" altLang="en-US" dirty="0">
                <a:latin typeface="+mj-ea"/>
                <a:ea typeface="+mj-ea"/>
              </a:rPr>
              <a:t>この学校って思ったより留学生が多くて、もしかしたら他の留学生も同じことを考えているかもしれないと考え、実際にアンケートを実施いたしました。</a:t>
            </a:r>
          </a:p>
          <a:p>
            <a:r>
              <a:rPr lang="ja-JP" altLang="en-US" dirty="0">
                <a:latin typeface="+mj-ea"/>
                <a:ea typeface="+mj-ea"/>
              </a:rPr>
              <a:t>その結果</a:t>
            </a:r>
            <a:endParaRPr lang="en-US" altLang="ko-KR" dirty="0">
              <a:latin typeface="+mj-ea"/>
              <a:ea typeface="+mj-ea"/>
            </a:endParaRPr>
          </a:p>
        </p:txBody>
      </p:sp>
      <p:sp>
        <p:nvSpPr>
          <p:cNvPr id="4" name="슬라이드 번호 개체 틀 3"/>
          <p:cNvSpPr>
            <a:spLocks noGrp="1"/>
          </p:cNvSpPr>
          <p:nvPr>
            <p:ph type="sldNum" sz="quarter" idx="5"/>
          </p:nvPr>
        </p:nvSpPr>
        <p:spPr/>
        <p:txBody>
          <a:bodyPr/>
          <a:lstStyle/>
          <a:p>
            <a:fld id="{C405FAC3-B5A6-48B9-B060-10051705A88B}" type="slidenum">
              <a:rPr lang="ko-KR" altLang="en-US" smtClean="0"/>
              <a:t>4</a:t>
            </a:fld>
            <a:endParaRPr lang="ko-KR" altLang="en-US"/>
          </a:p>
        </p:txBody>
      </p:sp>
    </p:spTree>
    <p:extLst>
      <p:ext uri="{BB962C8B-B14F-4D97-AF65-F5344CB8AC3E}">
        <p14:creationId xmlns:p14="http://schemas.microsoft.com/office/powerpoint/2010/main" val="25657472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ja-JP" altLang="en-US" b="0" i="0" dirty="0">
                <a:solidFill>
                  <a:srgbClr val="000000"/>
                </a:solidFill>
                <a:effectLst/>
                <a:latin typeface="+mj-ea"/>
                <a:ea typeface="+mj-ea"/>
              </a:rPr>
              <a:t>この学校内の</a:t>
            </a:r>
            <a:r>
              <a:rPr lang="en-US" altLang="ja-JP" b="0" i="0" dirty="0">
                <a:solidFill>
                  <a:srgbClr val="000000"/>
                </a:solidFill>
                <a:effectLst/>
                <a:latin typeface="+mj-ea"/>
                <a:ea typeface="+mj-ea"/>
              </a:rPr>
              <a:t>37</a:t>
            </a:r>
            <a:r>
              <a:rPr lang="ja-JP" altLang="en-US" b="0" i="0" dirty="0">
                <a:solidFill>
                  <a:srgbClr val="000000"/>
                </a:solidFill>
                <a:effectLst/>
                <a:latin typeface="+mj-ea"/>
                <a:ea typeface="+mj-ea"/>
              </a:rPr>
              <a:t>人にアンケートを実施、半分くらいの留学生が日本語に関して困っていることがわかりました。</a:t>
            </a:r>
            <a:endParaRPr lang="en-US" altLang="ja-JP" b="0" i="0" dirty="0">
              <a:solidFill>
                <a:srgbClr val="000000"/>
              </a:solidFill>
              <a:effectLst/>
              <a:latin typeface="+mj-ea"/>
              <a:ea typeface="+mj-ea"/>
            </a:endParaRPr>
          </a:p>
          <a:p>
            <a:endParaRPr lang="en-US" altLang="ja-JP" b="0" i="0" dirty="0">
              <a:solidFill>
                <a:srgbClr val="000000"/>
              </a:solidFill>
              <a:effectLst/>
              <a:latin typeface="+mj-ea"/>
              <a:ea typeface="+mj-ea"/>
            </a:endParaRPr>
          </a:p>
          <a:p>
            <a:endParaRPr lang="en-US" altLang="ja-JP" b="0" i="0" dirty="0">
              <a:solidFill>
                <a:srgbClr val="000000"/>
              </a:solidFill>
              <a:effectLst/>
              <a:latin typeface="+mj-ea"/>
              <a:ea typeface="+mj-ea"/>
            </a:endParaRPr>
          </a:p>
          <a:p>
            <a:r>
              <a:rPr lang="ja-JP" altLang="en-US" b="0" i="0" dirty="0">
                <a:solidFill>
                  <a:srgbClr val="000000"/>
                </a:solidFill>
                <a:effectLst/>
                <a:latin typeface="+mj-ea"/>
                <a:ea typeface="+mj-ea"/>
              </a:rPr>
              <a:t>もっと具体的に言うと漢字、会話など日本語の全体的な部分に困ることが一番多くて実際に日本語をより効率的に学習できる場所が必要だという意見も上げられました。</a:t>
            </a:r>
            <a:endParaRPr lang="en-US" altLang="ja-JP" b="0" i="0" dirty="0">
              <a:solidFill>
                <a:srgbClr val="000000"/>
              </a:solidFill>
              <a:effectLst/>
              <a:latin typeface="+mj-ea"/>
              <a:ea typeface="+mj-ea"/>
            </a:endParaRPr>
          </a:p>
          <a:p>
            <a:r>
              <a:rPr lang="ja-JP" altLang="en-US" dirty="0">
                <a:latin typeface="+mj-ea"/>
                <a:ea typeface="+mj-ea"/>
              </a:rPr>
              <a:t>私たちはアンケートをとり、いろんな意見を得た結果をもとに作業に掛かっていきました。</a:t>
            </a:r>
            <a:endParaRPr lang="en-US" altLang="ko-KR" dirty="0">
              <a:latin typeface="+mj-ea"/>
              <a:ea typeface="+mj-ea"/>
            </a:endParaRPr>
          </a:p>
        </p:txBody>
      </p:sp>
      <p:sp>
        <p:nvSpPr>
          <p:cNvPr id="4" name="슬라이드 번호 개체 틀 3"/>
          <p:cNvSpPr>
            <a:spLocks noGrp="1"/>
          </p:cNvSpPr>
          <p:nvPr>
            <p:ph type="sldNum" sz="quarter" idx="5"/>
          </p:nvPr>
        </p:nvSpPr>
        <p:spPr/>
        <p:txBody>
          <a:bodyPr/>
          <a:lstStyle/>
          <a:p>
            <a:fld id="{C405FAC3-B5A6-48B9-B060-10051705A88B}" type="slidenum">
              <a:rPr lang="ko-KR" altLang="en-US" smtClean="0"/>
              <a:t>5</a:t>
            </a:fld>
            <a:endParaRPr lang="ko-KR" altLang="en-US"/>
          </a:p>
        </p:txBody>
      </p:sp>
    </p:spTree>
    <p:extLst>
      <p:ext uri="{BB962C8B-B14F-4D97-AF65-F5344CB8AC3E}">
        <p14:creationId xmlns:p14="http://schemas.microsoft.com/office/powerpoint/2010/main" val="25232801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C405FAC3-B5A6-48B9-B060-10051705A88B}" type="slidenum">
              <a:rPr lang="ko-KR" altLang="en-US" smtClean="0"/>
              <a:t>6</a:t>
            </a:fld>
            <a:endParaRPr lang="ko-KR" altLang="en-US"/>
          </a:p>
        </p:txBody>
      </p:sp>
    </p:spTree>
    <p:extLst>
      <p:ext uri="{BB962C8B-B14F-4D97-AF65-F5344CB8AC3E}">
        <p14:creationId xmlns:p14="http://schemas.microsoft.com/office/powerpoint/2010/main" val="37091975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1/30/2025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1/30/2025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1/30/2025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1/30/2025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1/30/2025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1/30/2025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1/30/2025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1/30/2025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1/30/2025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1/30/2025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1/30/2025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1/30/2025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slideLayout" Target="../slideLayouts/slideLayout7.xml"/><Relationship Id="rId1" Type="http://schemas.openxmlformats.org/officeDocument/2006/relationships/video" Target="https://www.youtube.com/embed/GAH4oXBzV7w?feature=oembed"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26.png"/><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comments" Target="../comments/comment1.xml"/><Relationship Id="rId4" Type="http://schemas.openxmlformats.org/officeDocument/2006/relationships/chart" Target="../charts/chart2.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D14E"/>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stretch>
            <a:fillRect/>
          </a:stretch>
        </p:blipFill>
        <p:spPr>
          <a:xfrm>
            <a:off x="736600" y="9982200"/>
            <a:ext cx="16814800" cy="50800"/>
          </a:xfrm>
          <a:prstGeom prst="rect">
            <a:avLst/>
          </a:prstGeom>
        </p:spPr>
      </p:pic>
      <p:pic>
        <p:nvPicPr>
          <p:cNvPr id="3" name="Picture 3"/>
          <p:cNvPicPr>
            <a:picLocks noChangeAspect="1"/>
          </p:cNvPicPr>
          <p:nvPr/>
        </p:nvPicPr>
        <p:blipFill>
          <a:blip r:embed="rId3"/>
          <a:stretch>
            <a:fillRect/>
          </a:stretch>
        </p:blipFill>
        <p:spPr>
          <a:xfrm>
            <a:off x="762000" y="279400"/>
            <a:ext cx="16814800" cy="50800"/>
          </a:xfrm>
          <a:prstGeom prst="rect">
            <a:avLst/>
          </a:prstGeom>
        </p:spPr>
      </p:pic>
      <p:pic>
        <p:nvPicPr>
          <p:cNvPr id="4" name="Picture 4"/>
          <p:cNvPicPr>
            <a:picLocks noChangeAspect="1"/>
          </p:cNvPicPr>
          <p:nvPr/>
        </p:nvPicPr>
        <p:blipFill>
          <a:blip r:embed="rId4"/>
          <a:stretch>
            <a:fillRect/>
          </a:stretch>
        </p:blipFill>
        <p:spPr>
          <a:xfrm>
            <a:off x="546100" y="3530600"/>
            <a:ext cx="6159500" cy="6172200"/>
          </a:xfrm>
          <a:prstGeom prst="rect">
            <a:avLst/>
          </a:prstGeom>
        </p:spPr>
      </p:pic>
      <p:pic>
        <p:nvPicPr>
          <p:cNvPr id="5" name="Picture 5"/>
          <p:cNvPicPr>
            <a:picLocks noChangeAspect="1"/>
          </p:cNvPicPr>
          <p:nvPr/>
        </p:nvPicPr>
        <p:blipFill>
          <a:blip r:embed="rId5"/>
          <a:stretch>
            <a:fillRect/>
          </a:stretch>
        </p:blipFill>
        <p:spPr>
          <a:xfrm>
            <a:off x="-939800" y="317500"/>
            <a:ext cx="24130000" cy="12014200"/>
          </a:xfrm>
          <a:prstGeom prst="rect">
            <a:avLst/>
          </a:prstGeom>
        </p:spPr>
      </p:pic>
      <p:pic>
        <p:nvPicPr>
          <p:cNvPr id="6" name="Picture 6"/>
          <p:cNvPicPr>
            <a:picLocks noChangeAspect="1"/>
          </p:cNvPicPr>
          <p:nvPr/>
        </p:nvPicPr>
        <p:blipFill>
          <a:blip r:embed="rId6"/>
          <a:stretch>
            <a:fillRect/>
          </a:stretch>
        </p:blipFill>
        <p:spPr>
          <a:xfrm>
            <a:off x="-1638300" y="5676900"/>
            <a:ext cx="21196300" cy="52324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D14E"/>
        </a:solidFill>
        <a:effectLst/>
      </p:bgPr>
    </p:bg>
    <p:spTree>
      <p:nvGrpSpPr>
        <p:cNvPr id="1" name=""/>
        <p:cNvGrpSpPr/>
        <p:nvPr/>
      </p:nvGrpSpPr>
      <p:grpSpPr>
        <a:xfrm>
          <a:off x="0" y="0"/>
          <a:ext cx="0" cy="0"/>
          <a:chOff x="0" y="0"/>
          <a:chExt cx="0" cy="0"/>
        </a:xfrm>
      </p:grpSpPr>
      <p:pic>
        <p:nvPicPr>
          <p:cNvPr id="3" name="온라인 미디어 11" title="PowerPoint 3D Demo SurfacePro">
            <a:hlinkClick r:id="" action="ppaction://media"/>
            <a:extLst>
              <a:ext uri="{FF2B5EF4-FFF2-40B4-BE49-F238E27FC236}">
                <a16:creationId xmlns:a16="http://schemas.microsoft.com/office/drawing/2014/main" id="{19B0F83B-495C-39B4-40E1-BE9F17EC3E1B}"/>
              </a:ext>
            </a:extLst>
          </p:cNvPr>
          <p:cNvPicPr>
            <a:picLocks noRot="1" noChangeAspect="1"/>
          </p:cNvPicPr>
          <p:nvPr>
            <a:videoFile r:link="rId1"/>
          </p:nvPr>
        </p:nvPicPr>
        <p:blipFill>
          <a:blip r:embed="rId3"/>
          <a:stretch>
            <a:fillRect/>
          </a:stretch>
        </p:blipFill>
        <p:spPr>
          <a:xfrm>
            <a:off x="0" y="-190500"/>
            <a:ext cx="18288000" cy="1032464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3"/>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3"/>
                                        </p:tgtEl>
                                      </p:cBhvr>
                                    </p:cmd>
                                  </p:childTnLst>
                                </p:cTn>
                              </p:par>
                            </p:childTnLst>
                          </p:cTn>
                        </p:par>
                      </p:childTnLst>
                    </p:cTn>
                  </p:par>
                </p:childTnLst>
              </p:cTn>
              <p:nextCondLst>
                <p:cond evt="onClick" delay="0">
                  <p:tgtEl>
                    <p:spTgt spid="3"/>
                  </p:tgtEl>
                </p:cond>
              </p:nextCondLst>
            </p:seq>
            <p:video>
              <p:cMediaNode vol="80000">
                <p:cTn id="12" fill="hold" display="0">
                  <p:stCondLst>
                    <p:cond delay="indefinite"/>
                  </p:stCondLst>
                </p:cTn>
                <p:tgtEl>
                  <p:spTgt spid="3"/>
                </p:tgtEl>
              </p:cMediaNode>
            </p:vide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D14E"/>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tretch>
            <a:fillRect/>
          </a:stretch>
        </p:blipFill>
        <p:spPr>
          <a:xfrm>
            <a:off x="736600" y="9982200"/>
            <a:ext cx="16814800" cy="50800"/>
          </a:xfrm>
          <a:prstGeom prst="rect">
            <a:avLst/>
          </a:prstGeom>
        </p:spPr>
      </p:pic>
      <p:pic>
        <p:nvPicPr>
          <p:cNvPr id="3" name="Picture 3"/>
          <p:cNvPicPr>
            <a:picLocks noChangeAspect="1"/>
          </p:cNvPicPr>
          <p:nvPr/>
        </p:nvPicPr>
        <p:blipFill>
          <a:blip r:embed="rId2"/>
          <a:stretch>
            <a:fillRect/>
          </a:stretch>
        </p:blipFill>
        <p:spPr>
          <a:xfrm>
            <a:off x="762000" y="279400"/>
            <a:ext cx="16814800" cy="50800"/>
          </a:xfrm>
          <a:prstGeom prst="rect">
            <a:avLst/>
          </a:prstGeom>
        </p:spPr>
      </p:pic>
      <p:pic>
        <p:nvPicPr>
          <p:cNvPr id="4" name="Picture 4"/>
          <p:cNvPicPr>
            <a:picLocks noChangeAspect="1"/>
          </p:cNvPicPr>
          <p:nvPr/>
        </p:nvPicPr>
        <p:blipFill>
          <a:blip r:embed="rId3">
            <a:alphaModFix amt="40000"/>
          </a:blip>
          <a:stretch>
            <a:fillRect/>
          </a:stretch>
        </p:blipFill>
        <p:spPr>
          <a:xfrm>
            <a:off x="7023100" y="-1917700"/>
            <a:ext cx="9994900" cy="11252200"/>
          </a:xfrm>
          <a:prstGeom prst="rect">
            <a:avLst/>
          </a:prstGeom>
        </p:spPr>
      </p:pic>
      <p:pic>
        <p:nvPicPr>
          <p:cNvPr id="5" name="Picture 5"/>
          <p:cNvPicPr>
            <a:picLocks noChangeAspect="1"/>
          </p:cNvPicPr>
          <p:nvPr/>
        </p:nvPicPr>
        <p:blipFill>
          <a:blip r:embed="rId4">
            <a:alphaModFix amt="40000"/>
          </a:blip>
          <a:stretch>
            <a:fillRect/>
          </a:stretch>
        </p:blipFill>
        <p:spPr>
          <a:xfrm>
            <a:off x="279400" y="2489200"/>
            <a:ext cx="8496300" cy="7975600"/>
          </a:xfrm>
          <a:prstGeom prst="rect">
            <a:avLst/>
          </a:prstGeom>
        </p:spPr>
      </p:pic>
      <p:pic>
        <p:nvPicPr>
          <p:cNvPr id="6" name="Picture 6"/>
          <p:cNvPicPr>
            <a:picLocks noChangeAspect="1"/>
          </p:cNvPicPr>
          <p:nvPr/>
        </p:nvPicPr>
        <p:blipFill>
          <a:blip r:embed="rId5">
            <a:alphaModFix amt="40000"/>
          </a:blip>
          <a:stretch>
            <a:fillRect/>
          </a:stretch>
        </p:blipFill>
        <p:spPr>
          <a:xfrm rot="-600000">
            <a:off x="9042400" y="4865074"/>
            <a:ext cx="7708900" cy="3810000"/>
          </a:xfrm>
          <a:prstGeom prst="rect">
            <a:avLst/>
          </a:prstGeom>
        </p:spPr>
      </p:pic>
      <p:sp>
        <p:nvSpPr>
          <p:cNvPr id="7" name="TextBox 7"/>
          <p:cNvSpPr txBox="1"/>
          <p:nvPr/>
        </p:nvSpPr>
        <p:spPr>
          <a:xfrm>
            <a:off x="-177800" y="4090374"/>
            <a:ext cx="18643600" cy="2463800"/>
          </a:xfrm>
          <a:prstGeom prst="rect">
            <a:avLst/>
          </a:prstGeom>
        </p:spPr>
        <p:txBody>
          <a:bodyPr lIns="0" tIns="0" rIns="0" bIns="0" rtlCol="0" anchor="t"/>
          <a:lstStyle/>
          <a:p>
            <a:pPr lvl="0" algn="ctr">
              <a:lnSpc>
                <a:spcPct val="116199"/>
              </a:lnSpc>
            </a:pPr>
            <a:r>
              <a:rPr lang="en-US" sz="13900" b="1" i="0" u="none" strike="noStrike" dirty="0">
                <a:solidFill>
                  <a:srgbClr val="000000"/>
                </a:solidFill>
                <a:latin typeface="Noto Sans JP"/>
              </a:rPr>
              <a:t> </a:t>
            </a:r>
            <a:r>
              <a:rPr lang="ja-JP" sz="13900" b="1" i="0" u="none" strike="noStrike" dirty="0">
                <a:solidFill>
                  <a:srgbClr val="000000"/>
                </a:solidFill>
                <a:ea typeface="Noto Sans JP"/>
              </a:rPr>
              <a:t>期待効果</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1000"/>
                                        <p:tgtEl>
                                          <p:spTgt spid="5"/>
                                        </p:tgtEl>
                                      </p:cBhvr>
                                    </p:animEffect>
                                    <p:anim calcmode="lin" valueType="num">
                                      <p:cBhvr>
                                        <p:cTn id="18" dur="1000" fill="hold"/>
                                        <p:tgtEl>
                                          <p:spTgt spid="5"/>
                                        </p:tgtEl>
                                        <p:attrNameLst>
                                          <p:attrName>ppt_x</p:attrName>
                                        </p:attrNameLst>
                                      </p:cBhvr>
                                      <p:tavLst>
                                        <p:tav tm="0">
                                          <p:val>
                                            <p:strVal val="#ppt_x"/>
                                          </p:val>
                                        </p:tav>
                                        <p:tav tm="100000">
                                          <p:val>
                                            <p:strVal val="#ppt_x"/>
                                          </p:val>
                                        </p:tav>
                                      </p:tavLst>
                                    </p:anim>
                                    <p:anim calcmode="lin" valueType="num">
                                      <p:cBhvr>
                                        <p:cTn id="19" dur="1000" fill="hold"/>
                                        <p:tgtEl>
                                          <p:spTgt spid="5"/>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1000"/>
                                        <p:tgtEl>
                                          <p:spTgt spid="4"/>
                                        </p:tgtEl>
                                      </p:cBhvr>
                                    </p:animEffect>
                                    <p:anim calcmode="lin" valueType="num">
                                      <p:cBhvr>
                                        <p:cTn id="23" dur="1000" fill="hold"/>
                                        <p:tgtEl>
                                          <p:spTgt spid="4"/>
                                        </p:tgtEl>
                                        <p:attrNameLst>
                                          <p:attrName>ppt_x</p:attrName>
                                        </p:attrNameLst>
                                      </p:cBhvr>
                                      <p:tavLst>
                                        <p:tav tm="0">
                                          <p:val>
                                            <p:strVal val="#ppt_x"/>
                                          </p:val>
                                        </p:tav>
                                        <p:tav tm="100000">
                                          <p:val>
                                            <p:strVal val="#ppt_x"/>
                                          </p:val>
                                        </p:tav>
                                      </p:tavLst>
                                    </p:anim>
                                    <p:anim calcmode="lin" valueType="num">
                                      <p:cBhvr>
                                        <p:cTn id="2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D14E"/>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tretch>
            <a:fillRect/>
          </a:stretch>
        </p:blipFill>
        <p:spPr>
          <a:xfrm>
            <a:off x="736600" y="9982200"/>
            <a:ext cx="16814800" cy="50800"/>
          </a:xfrm>
          <a:prstGeom prst="rect">
            <a:avLst/>
          </a:prstGeom>
        </p:spPr>
      </p:pic>
      <p:pic>
        <p:nvPicPr>
          <p:cNvPr id="3" name="Picture 3"/>
          <p:cNvPicPr>
            <a:picLocks noChangeAspect="1"/>
          </p:cNvPicPr>
          <p:nvPr/>
        </p:nvPicPr>
        <p:blipFill>
          <a:blip r:embed="rId2"/>
          <a:stretch>
            <a:fillRect/>
          </a:stretch>
        </p:blipFill>
        <p:spPr>
          <a:xfrm>
            <a:off x="736600" y="1752600"/>
            <a:ext cx="16814800" cy="50800"/>
          </a:xfrm>
          <a:prstGeom prst="rect">
            <a:avLst/>
          </a:prstGeom>
        </p:spPr>
      </p:pic>
      <p:graphicFrame>
        <p:nvGraphicFramePr>
          <p:cNvPr id="4" name="Table 4"/>
          <p:cNvGraphicFramePr>
            <a:graphicFrameLocks noGrp="1"/>
          </p:cNvGraphicFramePr>
          <p:nvPr>
            <p:extLst>
              <p:ext uri="{D42A27DB-BD31-4B8C-83A1-F6EECF244321}">
                <p14:modId xmlns:p14="http://schemas.microsoft.com/office/powerpoint/2010/main" val="2403454606"/>
              </p:ext>
            </p:extLst>
          </p:nvPr>
        </p:nvGraphicFramePr>
        <p:xfrm>
          <a:off x="0" y="0"/>
          <a:ext cx="18288000" cy="10287001"/>
        </p:xfrm>
        <a:graphic>
          <a:graphicData uri="http://schemas.openxmlformats.org/drawingml/2006/table">
            <a:tbl>
              <a:tblPr/>
              <a:tblGrid>
                <a:gridCol w="5167746">
                  <a:extLst>
                    <a:ext uri="{9D8B030D-6E8A-4147-A177-3AD203B41FA5}">
                      <a16:colId xmlns:a16="http://schemas.microsoft.com/office/drawing/2014/main" val="20000"/>
                    </a:ext>
                  </a:extLst>
                </a:gridCol>
                <a:gridCol w="13120254">
                  <a:extLst>
                    <a:ext uri="{9D8B030D-6E8A-4147-A177-3AD203B41FA5}">
                      <a16:colId xmlns:a16="http://schemas.microsoft.com/office/drawing/2014/main" val="20001"/>
                    </a:ext>
                  </a:extLst>
                </a:gridCol>
              </a:tblGrid>
              <a:tr h="1717483">
                <a:tc>
                  <a:txBody>
                    <a:bodyPr/>
                    <a:lstStyle/>
                    <a:p>
                      <a:pPr lvl="0" algn="ctr">
                        <a:lnSpc>
                          <a:spcPct val="92130"/>
                        </a:lnSpc>
                        <a:defRPr/>
                      </a:pPr>
                      <a:endParaRPr lang="en-US" sz="4000" dirty="0"/>
                    </a:p>
                  </a:txBody>
                  <a:tcPr marL="19050" marR="19050" marT="19050" marB="19050" anchor="ctr">
                    <a:lnL w="50788" cap="flat" cmpd="sng" algn="ctr">
                      <a:solidFill>
                        <a:srgbClr val="FFBC03"/>
                      </a:solidFill>
                      <a:prstDash val="solid"/>
                      <a:round/>
                      <a:headEnd type="none" w="med" len="med"/>
                      <a:tailEnd type="none" w="med" len="med"/>
                    </a:lnL>
                    <a:lnR w="50788" cap="flat" cmpd="sng" algn="ctr">
                      <a:solidFill>
                        <a:srgbClr val="FFBC03"/>
                      </a:solidFill>
                      <a:prstDash val="solid"/>
                      <a:round/>
                      <a:headEnd type="none" w="med" len="med"/>
                      <a:tailEnd type="none" w="med" len="med"/>
                    </a:lnR>
                    <a:lnT w="50788" cap="flat" cmpd="sng" algn="ctr">
                      <a:solidFill>
                        <a:srgbClr val="FFBC03"/>
                      </a:solidFill>
                      <a:prstDash val="solid"/>
                      <a:round/>
                      <a:headEnd type="none" w="med" len="med"/>
                      <a:tailEnd type="none" w="med" len="med"/>
                    </a:lnT>
                    <a:lnB w="25394" cap="flat" cmpd="sng" algn="ctr">
                      <a:solidFill>
                        <a:srgbClr val="FFBC03"/>
                      </a:solidFill>
                      <a:prstDash val="solid"/>
                      <a:round/>
                      <a:headEnd type="none" w="med" len="med"/>
                      <a:tailEnd type="none" w="med" len="med"/>
                    </a:lnB>
                    <a:solidFill>
                      <a:srgbClr val="FFBC03"/>
                    </a:solidFill>
                  </a:tcPr>
                </a:tc>
                <a:tc>
                  <a:txBody>
                    <a:bodyPr/>
                    <a:lstStyle/>
                    <a:p>
                      <a:pPr lvl="0" algn="ctr">
                        <a:lnSpc>
                          <a:spcPct val="92130"/>
                        </a:lnSpc>
                        <a:defRPr/>
                      </a:pPr>
                      <a:r>
                        <a:rPr lang="en-US" sz="4000" dirty="0"/>
                        <a:t>  </a:t>
                      </a:r>
                    </a:p>
                    <a:p>
                      <a:pPr lvl="0" algn="ctr">
                        <a:lnSpc>
                          <a:spcPct val="92130"/>
                        </a:lnSpc>
                        <a:defRPr/>
                      </a:pPr>
                      <a:endParaRPr lang="en-US" sz="4000" dirty="0"/>
                    </a:p>
                  </a:txBody>
                  <a:tcPr marL="19050" marR="19050" marT="19050" marB="19050" anchor="ctr">
                    <a:lnL w="50788" cap="flat" cmpd="sng" algn="ctr">
                      <a:solidFill>
                        <a:srgbClr val="FFBC03"/>
                      </a:solidFill>
                      <a:prstDash val="solid"/>
                      <a:round/>
                      <a:headEnd type="none" w="med" len="med"/>
                      <a:tailEnd type="none" w="med" len="med"/>
                    </a:lnL>
                    <a:lnR w="50788" cap="flat" cmpd="sng" algn="ctr">
                      <a:solidFill>
                        <a:srgbClr val="FFBC03"/>
                      </a:solidFill>
                      <a:prstDash val="solid"/>
                      <a:round/>
                      <a:headEnd type="none" w="med" len="med"/>
                      <a:tailEnd type="none" w="med" len="med"/>
                    </a:lnR>
                    <a:lnT w="50788" cap="flat" cmpd="sng" algn="ctr">
                      <a:solidFill>
                        <a:srgbClr val="FFBC03"/>
                      </a:solidFill>
                      <a:prstDash val="solid"/>
                      <a:round/>
                      <a:headEnd type="none" w="med" len="med"/>
                      <a:tailEnd type="none" w="med" len="med"/>
                    </a:lnT>
                    <a:lnB w="25394" cap="flat" cmpd="sng" algn="ctr">
                      <a:solidFill>
                        <a:srgbClr val="FFBC03"/>
                      </a:solidFill>
                      <a:prstDash val="solid"/>
                      <a:round/>
                      <a:headEnd type="none" w="med" len="med"/>
                      <a:tailEnd type="none" w="med" len="med"/>
                    </a:lnB>
                    <a:solidFill>
                      <a:srgbClr val="FFBC03"/>
                    </a:solidFill>
                  </a:tcPr>
                </a:tc>
                <a:extLst>
                  <a:ext uri="{0D108BD9-81ED-4DB2-BD59-A6C34878D82A}">
                    <a16:rowId xmlns:a16="http://schemas.microsoft.com/office/drawing/2014/main" val="10000"/>
                  </a:ext>
                </a:extLst>
              </a:tr>
              <a:tr h="2856506">
                <a:tc>
                  <a:txBody>
                    <a:bodyPr/>
                    <a:lstStyle/>
                    <a:p>
                      <a:pPr lvl="0" algn="ctr">
                        <a:lnSpc>
                          <a:spcPct val="112050"/>
                        </a:lnSpc>
                        <a:defRPr/>
                      </a:pPr>
                      <a:r>
                        <a:rPr lang="ja-JP" sz="4000" b="1" i="0" u="none" strike="noStrike" dirty="0">
                          <a:solidFill>
                            <a:srgbClr val="7C5900"/>
                          </a:solidFill>
                          <a:ea typeface="LINE Seed JP_TTF Regular"/>
                        </a:rPr>
                        <a:t>個別対応の学習</a:t>
                      </a:r>
                      <a:endParaRPr lang="en-US" sz="4000" dirty="0"/>
                    </a:p>
                  </a:txBody>
                  <a:tcPr marL="19050" marR="19050" marT="19050" marB="19050" anchor="ctr">
                    <a:lnL w="50788" cap="flat" cmpd="sng" algn="ctr">
                      <a:solidFill>
                        <a:srgbClr val="FFBC03"/>
                      </a:solidFill>
                      <a:prstDash val="solid"/>
                      <a:round/>
                      <a:headEnd type="none" w="med" len="med"/>
                      <a:tailEnd type="none" w="med" len="med"/>
                    </a:lnL>
                    <a:lnR w="50788" cap="flat" cmpd="sng" algn="ctr">
                      <a:solidFill>
                        <a:srgbClr val="FFBC03"/>
                      </a:solidFill>
                      <a:prstDash val="solid"/>
                      <a:round/>
                      <a:headEnd type="none" w="med" len="med"/>
                      <a:tailEnd type="none" w="med" len="med"/>
                    </a:lnR>
                    <a:lnT w="25394" cap="flat" cmpd="sng" algn="ctr">
                      <a:solidFill>
                        <a:srgbClr val="FFBC03"/>
                      </a:solidFill>
                      <a:prstDash val="solid"/>
                      <a:round/>
                      <a:headEnd type="none" w="med" len="med"/>
                      <a:tailEnd type="none" w="med" len="med"/>
                    </a:lnT>
                    <a:lnB w="25394" cap="flat" cmpd="sng" algn="ctr">
                      <a:solidFill>
                        <a:srgbClr val="FFBC03"/>
                      </a:solidFill>
                      <a:prstDash val="solid"/>
                      <a:round/>
                      <a:headEnd type="none" w="med" len="med"/>
                      <a:tailEnd type="none" w="med" len="med"/>
                    </a:lnB>
                    <a:solidFill>
                      <a:srgbClr val="FFF0C5"/>
                    </a:solidFill>
                  </a:tcPr>
                </a:tc>
                <a:tc>
                  <a:txBody>
                    <a:bodyPr/>
                    <a:lstStyle/>
                    <a:p>
                      <a:pPr lvl="0" algn="ctr">
                        <a:lnSpc>
                          <a:spcPct val="112050"/>
                        </a:lnSpc>
                        <a:defRPr/>
                      </a:pPr>
                      <a:r>
                        <a:rPr lang="ja-JP" sz="4000" b="1" i="0" u="none" strike="noStrike" dirty="0">
                          <a:solidFill>
                            <a:srgbClr val="7C5900"/>
                          </a:solidFill>
                          <a:ea typeface="LINE Seed JP_TTF Regular"/>
                        </a:rPr>
                        <a:t>メンターとの</a:t>
                      </a:r>
                      <a:r>
                        <a:rPr lang="en-US" sz="4000" b="1" i="0" u="none" strike="noStrike" dirty="0">
                          <a:solidFill>
                            <a:srgbClr val="7C5900"/>
                          </a:solidFill>
                          <a:latin typeface="LINE Seed JP_TTF Regular"/>
                        </a:rPr>
                        <a:t>Zoom</a:t>
                      </a:r>
                      <a:r>
                        <a:rPr lang="ja-JP" sz="4000" b="1" i="0" u="none" strike="noStrike" dirty="0">
                          <a:solidFill>
                            <a:srgbClr val="7C5900"/>
                          </a:solidFill>
                          <a:ea typeface="LINE Seed JP_TTF Regular"/>
                        </a:rPr>
                        <a:t>授業で効率的な学習支援</a:t>
                      </a:r>
                      <a:endParaRPr lang="en-US" sz="4000" dirty="0"/>
                    </a:p>
                  </a:txBody>
                  <a:tcPr marL="19050" marR="19050" marT="19050" marB="19050" anchor="ctr">
                    <a:lnL w="50788" cap="flat" cmpd="sng" algn="ctr">
                      <a:solidFill>
                        <a:srgbClr val="FFBC03"/>
                      </a:solidFill>
                      <a:prstDash val="solid"/>
                      <a:round/>
                      <a:headEnd type="none" w="med" len="med"/>
                      <a:tailEnd type="none" w="med" len="med"/>
                    </a:lnL>
                    <a:lnR w="50788" cap="flat" cmpd="sng" algn="ctr">
                      <a:solidFill>
                        <a:srgbClr val="FFBC03"/>
                      </a:solidFill>
                      <a:prstDash val="solid"/>
                      <a:round/>
                      <a:headEnd type="none" w="med" len="med"/>
                      <a:tailEnd type="none" w="med" len="med"/>
                    </a:lnR>
                    <a:lnT w="25394" cap="flat" cmpd="sng" algn="ctr">
                      <a:solidFill>
                        <a:srgbClr val="FFBC03"/>
                      </a:solidFill>
                      <a:prstDash val="solid"/>
                      <a:round/>
                      <a:headEnd type="none" w="med" len="med"/>
                      <a:tailEnd type="none" w="med" len="med"/>
                    </a:lnT>
                    <a:lnB w="25394" cap="flat" cmpd="sng" algn="ctr">
                      <a:solidFill>
                        <a:srgbClr val="FFBC03"/>
                      </a:solidFill>
                      <a:prstDash val="solid"/>
                      <a:round/>
                      <a:headEnd type="none" w="med" len="med"/>
                      <a:tailEnd type="none" w="med" len="med"/>
                    </a:lnB>
                    <a:solidFill>
                      <a:srgbClr val="FFF0C5"/>
                    </a:solidFill>
                  </a:tcPr>
                </a:tc>
                <a:extLst>
                  <a:ext uri="{0D108BD9-81ED-4DB2-BD59-A6C34878D82A}">
                    <a16:rowId xmlns:a16="http://schemas.microsoft.com/office/drawing/2014/main" val="10001"/>
                  </a:ext>
                </a:extLst>
              </a:tr>
              <a:tr h="2856506">
                <a:tc>
                  <a:txBody>
                    <a:bodyPr/>
                    <a:lstStyle/>
                    <a:p>
                      <a:pPr lvl="0" algn="ctr">
                        <a:lnSpc>
                          <a:spcPct val="112050"/>
                        </a:lnSpc>
                        <a:defRPr/>
                      </a:pPr>
                      <a:r>
                        <a:rPr lang="ja-JP" sz="4000" b="1" i="0" u="none" strike="noStrike" dirty="0">
                          <a:solidFill>
                            <a:srgbClr val="7C5900"/>
                          </a:solidFill>
                          <a:ea typeface="LINE Seed JP_TTF Regular"/>
                        </a:rPr>
                        <a:t>学習モチベーションの向上</a:t>
                      </a:r>
                      <a:endParaRPr lang="en-US" sz="4000" dirty="0"/>
                    </a:p>
                  </a:txBody>
                  <a:tcPr marL="19050" marR="19050" marT="19050" marB="19050" anchor="ctr">
                    <a:lnL w="50788" cap="flat" cmpd="sng" algn="ctr">
                      <a:solidFill>
                        <a:srgbClr val="FFBC03"/>
                      </a:solidFill>
                      <a:prstDash val="solid"/>
                      <a:round/>
                      <a:headEnd type="none" w="med" len="med"/>
                      <a:tailEnd type="none" w="med" len="med"/>
                    </a:lnL>
                    <a:lnR w="50788" cap="flat" cmpd="sng" algn="ctr">
                      <a:solidFill>
                        <a:srgbClr val="FFBC03"/>
                      </a:solidFill>
                      <a:prstDash val="solid"/>
                      <a:round/>
                      <a:headEnd type="none" w="med" len="med"/>
                      <a:tailEnd type="none" w="med" len="med"/>
                    </a:lnR>
                    <a:lnT w="25394" cap="flat" cmpd="sng" algn="ctr">
                      <a:solidFill>
                        <a:srgbClr val="FFBC03"/>
                      </a:solidFill>
                      <a:prstDash val="solid"/>
                      <a:round/>
                      <a:headEnd type="none" w="med" len="med"/>
                      <a:tailEnd type="none" w="med" len="med"/>
                    </a:lnT>
                    <a:lnB w="25394" cap="flat" cmpd="sng" algn="ctr">
                      <a:solidFill>
                        <a:srgbClr val="FFBC03"/>
                      </a:solidFill>
                      <a:prstDash val="solid"/>
                      <a:round/>
                      <a:headEnd type="none" w="med" len="med"/>
                      <a:tailEnd type="none" w="med" len="med"/>
                    </a:lnB>
                    <a:solidFill>
                      <a:srgbClr val="FFF0C5"/>
                    </a:solidFill>
                  </a:tcPr>
                </a:tc>
                <a:tc>
                  <a:txBody>
                    <a:bodyPr/>
                    <a:lstStyle/>
                    <a:p>
                      <a:pPr lvl="0" algn="ctr">
                        <a:lnSpc>
                          <a:spcPct val="112050"/>
                        </a:lnSpc>
                        <a:defRPr/>
                      </a:pPr>
                      <a:r>
                        <a:rPr lang="ja-JP" sz="4000" b="1" i="0" u="none" strike="noStrike" dirty="0">
                          <a:solidFill>
                            <a:srgbClr val="7C5900"/>
                          </a:solidFill>
                          <a:ea typeface="LINE Seed JP_TTF Regular"/>
                        </a:rPr>
                        <a:t>リアルタイムコミュニティでユーザー間の</a:t>
                      </a:r>
                      <a:endParaRPr lang="en-US" sz="4000" dirty="0"/>
                    </a:p>
                    <a:p>
                      <a:pPr lvl="0" algn="ctr">
                        <a:lnSpc>
                          <a:spcPct val="112050"/>
                        </a:lnSpc>
                      </a:pPr>
                      <a:r>
                        <a:rPr lang="ja-JP" sz="4000" b="1" i="0" u="none" strike="noStrike" dirty="0">
                          <a:solidFill>
                            <a:srgbClr val="7C5900"/>
                          </a:solidFill>
                          <a:ea typeface="LINE Seed JP_TTF Regular"/>
                        </a:rPr>
                        <a:t>相互作用と励まし</a:t>
                      </a:r>
                    </a:p>
                  </a:txBody>
                  <a:tcPr marL="19050" marR="19050" marT="19050" marB="19050" anchor="ctr">
                    <a:lnL w="50788" cap="flat" cmpd="sng" algn="ctr">
                      <a:solidFill>
                        <a:srgbClr val="FFBC03"/>
                      </a:solidFill>
                      <a:prstDash val="solid"/>
                      <a:round/>
                      <a:headEnd type="none" w="med" len="med"/>
                      <a:tailEnd type="none" w="med" len="med"/>
                    </a:lnL>
                    <a:lnR w="50788" cap="flat" cmpd="sng" algn="ctr">
                      <a:solidFill>
                        <a:srgbClr val="FFBC03"/>
                      </a:solidFill>
                      <a:prstDash val="solid"/>
                      <a:round/>
                      <a:headEnd type="none" w="med" len="med"/>
                      <a:tailEnd type="none" w="med" len="med"/>
                    </a:lnR>
                    <a:lnT w="25394" cap="flat" cmpd="sng" algn="ctr">
                      <a:solidFill>
                        <a:srgbClr val="FFBC03"/>
                      </a:solidFill>
                      <a:prstDash val="solid"/>
                      <a:round/>
                      <a:headEnd type="none" w="med" len="med"/>
                      <a:tailEnd type="none" w="med" len="med"/>
                    </a:lnT>
                    <a:lnB w="25394" cap="flat" cmpd="sng" algn="ctr">
                      <a:solidFill>
                        <a:srgbClr val="FFBC03"/>
                      </a:solidFill>
                      <a:prstDash val="solid"/>
                      <a:round/>
                      <a:headEnd type="none" w="med" len="med"/>
                      <a:tailEnd type="none" w="med" len="med"/>
                    </a:lnB>
                    <a:solidFill>
                      <a:srgbClr val="FFF0C5"/>
                    </a:solidFill>
                  </a:tcPr>
                </a:tc>
                <a:extLst>
                  <a:ext uri="{0D108BD9-81ED-4DB2-BD59-A6C34878D82A}">
                    <a16:rowId xmlns:a16="http://schemas.microsoft.com/office/drawing/2014/main" val="10002"/>
                  </a:ext>
                </a:extLst>
              </a:tr>
              <a:tr h="2856506">
                <a:tc>
                  <a:txBody>
                    <a:bodyPr/>
                    <a:lstStyle/>
                    <a:p>
                      <a:pPr lvl="0" algn="ctr">
                        <a:lnSpc>
                          <a:spcPct val="112050"/>
                        </a:lnSpc>
                        <a:defRPr/>
                      </a:pPr>
                      <a:r>
                        <a:rPr lang="ja-JP" sz="4000" b="1" i="0" u="none" strike="noStrike" dirty="0">
                          <a:solidFill>
                            <a:srgbClr val="7C5900"/>
                          </a:solidFill>
                          <a:ea typeface="LINE Seed JP_TTF Regular"/>
                        </a:rPr>
                        <a:t>迅速なフィードバック</a:t>
                      </a:r>
                      <a:endParaRPr lang="en-US" sz="4000" dirty="0"/>
                    </a:p>
                  </a:txBody>
                  <a:tcPr marL="19050" marR="19050" marT="19050" marB="19050" anchor="ctr">
                    <a:lnL w="50788" cap="flat" cmpd="sng" algn="ctr">
                      <a:solidFill>
                        <a:srgbClr val="FFBC03"/>
                      </a:solidFill>
                      <a:prstDash val="solid"/>
                      <a:round/>
                      <a:headEnd type="none" w="med" len="med"/>
                      <a:tailEnd type="none" w="med" len="med"/>
                    </a:lnL>
                    <a:lnR w="50788" cap="flat" cmpd="sng" algn="ctr">
                      <a:solidFill>
                        <a:srgbClr val="FFBC03"/>
                      </a:solidFill>
                      <a:prstDash val="solid"/>
                      <a:round/>
                      <a:headEnd type="none" w="med" len="med"/>
                      <a:tailEnd type="none" w="med" len="med"/>
                    </a:lnR>
                    <a:lnT w="25394" cap="flat" cmpd="sng" algn="ctr">
                      <a:solidFill>
                        <a:srgbClr val="FFBC03"/>
                      </a:solidFill>
                      <a:prstDash val="solid"/>
                      <a:round/>
                      <a:headEnd type="none" w="med" len="med"/>
                      <a:tailEnd type="none" w="med" len="med"/>
                    </a:lnT>
                    <a:lnB w="25394" cap="flat" cmpd="sng" algn="ctr">
                      <a:solidFill>
                        <a:srgbClr val="FFBC03"/>
                      </a:solidFill>
                      <a:prstDash val="solid"/>
                      <a:round/>
                      <a:headEnd type="none" w="med" len="med"/>
                      <a:tailEnd type="none" w="med" len="med"/>
                    </a:lnB>
                    <a:solidFill>
                      <a:srgbClr val="FFF0C5"/>
                    </a:solidFill>
                  </a:tcPr>
                </a:tc>
                <a:tc>
                  <a:txBody>
                    <a:bodyPr/>
                    <a:lstStyle/>
                    <a:p>
                      <a:pPr lvl="0" algn="ctr">
                        <a:lnSpc>
                          <a:spcPct val="112050"/>
                        </a:lnSpc>
                        <a:defRPr/>
                      </a:pPr>
                      <a:r>
                        <a:rPr lang="ja-JP" sz="4000" b="1" i="0" u="none" strike="noStrike" dirty="0">
                          <a:solidFill>
                            <a:srgbClr val="7C5900"/>
                          </a:solidFill>
                          <a:ea typeface="LINE Seed JP_TTF Regular"/>
                        </a:rPr>
                        <a:t>リアルタイムで質問し</a:t>
                      </a:r>
                      <a:r>
                        <a:rPr lang="en-US" sz="4000" b="1" i="0" u="none" strike="noStrike" dirty="0">
                          <a:solidFill>
                            <a:srgbClr val="7C5900"/>
                          </a:solidFill>
                          <a:ea typeface="LINE Seed JP_TTF Regular"/>
                        </a:rPr>
                        <a:t>、</a:t>
                      </a:r>
                      <a:r>
                        <a:rPr lang="ja-JP" sz="4000" b="1" i="0" u="none" strike="noStrike" dirty="0">
                          <a:solidFill>
                            <a:srgbClr val="7C5900"/>
                          </a:solidFill>
                          <a:ea typeface="LINE Seed JP_TTF Regular"/>
                        </a:rPr>
                        <a:t>即座に問題を解決</a:t>
                      </a:r>
                      <a:endParaRPr lang="en-US" sz="4000" dirty="0"/>
                    </a:p>
                  </a:txBody>
                  <a:tcPr marL="19050" marR="19050" marT="19050" marB="19050" anchor="ctr">
                    <a:lnL w="50788" cap="flat" cmpd="sng" algn="ctr">
                      <a:solidFill>
                        <a:srgbClr val="FFBC03"/>
                      </a:solidFill>
                      <a:prstDash val="solid"/>
                      <a:round/>
                      <a:headEnd type="none" w="med" len="med"/>
                      <a:tailEnd type="none" w="med" len="med"/>
                    </a:lnL>
                    <a:lnR w="50788" cap="flat" cmpd="sng" algn="ctr">
                      <a:solidFill>
                        <a:srgbClr val="FFBC03"/>
                      </a:solidFill>
                      <a:prstDash val="solid"/>
                      <a:round/>
                      <a:headEnd type="none" w="med" len="med"/>
                      <a:tailEnd type="none" w="med" len="med"/>
                    </a:lnR>
                    <a:lnT w="25394" cap="flat" cmpd="sng" algn="ctr">
                      <a:solidFill>
                        <a:srgbClr val="FFBC03"/>
                      </a:solidFill>
                      <a:prstDash val="solid"/>
                      <a:round/>
                      <a:headEnd type="none" w="med" len="med"/>
                      <a:tailEnd type="none" w="med" len="med"/>
                    </a:lnT>
                    <a:lnB w="25394" cap="flat" cmpd="sng" algn="ctr">
                      <a:solidFill>
                        <a:srgbClr val="FFBC03"/>
                      </a:solidFill>
                      <a:prstDash val="solid"/>
                      <a:round/>
                      <a:headEnd type="none" w="med" len="med"/>
                      <a:tailEnd type="none" w="med" len="med"/>
                    </a:lnB>
                    <a:solidFill>
                      <a:srgbClr val="FFF0C5"/>
                    </a:solidFill>
                  </a:tcPr>
                </a:tc>
                <a:extLst>
                  <a:ext uri="{0D108BD9-81ED-4DB2-BD59-A6C34878D82A}">
                    <a16:rowId xmlns:a16="http://schemas.microsoft.com/office/drawing/2014/main" val="10003"/>
                  </a:ext>
                </a:extLst>
              </a:tr>
            </a:tbl>
          </a:graphicData>
        </a:graphic>
      </p:graphicFrame>
      <p:pic>
        <p:nvPicPr>
          <p:cNvPr id="5" name="Picture 5"/>
          <p:cNvPicPr>
            <a:picLocks noChangeAspect="1"/>
          </p:cNvPicPr>
          <p:nvPr/>
        </p:nvPicPr>
        <p:blipFill>
          <a:blip r:embed="rId3"/>
          <a:stretch>
            <a:fillRect/>
          </a:stretch>
        </p:blipFill>
        <p:spPr>
          <a:xfrm>
            <a:off x="-8382000" y="-1409700"/>
            <a:ext cx="31216600" cy="73533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D14E"/>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tretch>
            <a:fillRect/>
          </a:stretch>
        </p:blipFill>
        <p:spPr>
          <a:xfrm>
            <a:off x="736600" y="9982200"/>
            <a:ext cx="16814800" cy="50800"/>
          </a:xfrm>
          <a:prstGeom prst="rect">
            <a:avLst/>
          </a:prstGeom>
        </p:spPr>
      </p:pic>
      <p:pic>
        <p:nvPicPr>
          <p:cNvPr id="3" name="Picture 3"/>
          <p:cNvPicPr>
            <a:picLocks noChangeAspect="1"/>
          </p:cNvPicPr>
          <p:nvPr/>
        </p:nvPicPr>
        <p:blipFill>
          <a:blip r:embed="rId2"/>
          <a:stretch>
            <a:fillRect/>
          </a:stretch>
        </p:blipFill>
        <p:spPr>
          <a:xfrm>
            <a:off x="762000" y="279400"/>
            <a:ext cx="16814800" cy="50800"/>
          </a:xfrm>
          <a:prstGeom prst="rect">
            <a:avLst/>
          </a:prstGeom>
        </p:spPr>
      </p:pic>
      <p:pic>
        <p:nvPicPr>
          <p:cNvPr id="4" name="Picture 4"/>
          <p:cNvPicPr>
            <a:picLocks noChangeAspect="1"/>
          </p:cNvPicPr>
          <p:nvPr/>
        </p:nvPicPr>
        <p:blipFill>
          <a:blip r:embed="rId3">
            <a:alphaModFix amt="40000"/>
          </a:blip>
          <a:stretch>
            <a:fillRect/>
          </a:stretch>
        </p:blipFill>
        <p:spPr>
          <a:xfrm>
            <a:off x="6134100" y="1460500"/>
            <a:ext cx="6019800" cy="7366000"/>
          </a:xfrm>
          <a:prstGeom prst="rect">
            <a:avLst/>
          </a:prstGeom>
        </p:spPr>
      </p:pic>
      <p:sp>
        <p:nvSpPr>
          <p:cNvPr id="5" name="TextBox 5"/>
          <p:cNvSpPr txBox="1"/>
          <p:nvPr/>
        </p:nvSpPr>
        <p:spPr>
          <a:xfrm>
            <a:off x="-203200" y="4102100"/>
            <a:ext cx="18681700" cy="2768600"/>
          </a:xfrm>
          <a:prstGeom prst="rect">
            <a:avLst/>
          </a:prstGeom>
        </p:spPr>
        <p:txBody>
          <a:bodyPr lIns="0" tIns="0" rIns="0" bIns="0" rtlCol="0" anchor="t"/>
          <a:lstStyle/>
          <a:p>
            <a:pPr lvl="0" algn="ctr">
              <a:lnSpc>
                <a:spcPct val="116199"/>
              </a:lnSpc>
            </a:pPr>
            <a:r>
              <a:rPr lang="ja-JP" sz="15600" b="1" i="0" u="none" strike="noStrike" dirty="0">
                <a:solidFill>
                  <a:srgbClr val="000000"/>
                </a:solidFill>
                <a:ea typeface="Noto Sans JP"/>
              </a:rPr>
              <a:t>工夫した点</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D14E"/>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tretch>
            <a:fillRect/>
          </a:stretch>
        </p:blipFill>
        <p:spPr>
          <a:xfrm>
            <a:off x="736600" y="9982200"/>
            <a:ext cx="16814800" cy="50800"/>
          </a:xfrm>
          <a:prstGeom prst="rect">
            <a:avLst/>
          </a:prstGeom>
        </p:spPr>
      </p:pic>
      <p:pic>
        <p:nvPicPr>
          <p:cNvPr id="3" name="Picture 3"/>
          <p:cNvPicPr>
            <a:picLocks noChangeAspect="1"/>
          </p:cNvPicPr>
          <p:nvPr/>
        </p:nvPicPr>
        <p:blipFill>
          <a:blip r:embed="rId2"/>
          <a:stretch>
            <a:fillRect/>
          </a:stretch>
        </p:blipFill>
        <p:spPr>
          <a:xfrm>
            <a:off x="736600" y="1752600"/>
            <a:ext cx="16814800" cy="50800"/>
          </a:xfrm>
          <a:prstGeom prst="rect">
            <a:avLst/>
          </a:prstGeom>
        </p:spPr>
      </p:pic>
      <p:pic>
        <p:nvPicPr>
          <p:cNvPr id="4" name="Picture 4"/>
          <p:cNvPicPr>
            <a:picLocks noChangeAspect="1"/>
          </p:cNvPicPr>
          <p:nvPr/>
        </p:nvPicPr>
        <p:blipFill>
          <a:blip r:embed="rId3">
            <a:alphaModFix amt="30000"/>
          </a:blip>
          <a:stretch>
            <a:fillRect/>
          </a:stretch>
        </p:blipFill>
        <p:spPr>
          <a:xfrm>
            <a:off x="5130800" y="3441700"/>
            <a:ext cx="8039100" cy="5067300"/>
          </a:xfrm>
          <a:prstGeom prst="rect">
            <a:avLst/>
          </a:prstGeom>
        </p:spPr>
      </p:pic>
      <p:pic>
        <p:nvPicPr>
          <p:cNvPr id="5" name="Picture 5"/>
          <p:cNvPicPr>
            <a:picLocks noChangeAspect="1"/>
          </p:cNvPicPr>
          <p:nvPr/>
        </p:nvPicPr>
        <p:blipFill>
          <a:blip r:embed="rId4"/>
          <a:stretch>
            <a:fillRect/>
          </a:stretch>
        </p:blipFill>
        <p:spPr>
          <a:xfrm>
            <a:off x="-7823200" y="-1409700"/>
            <a:ext cx="30657800" cy="7353300"/>
          </a:xfrm>
          <a:prstGeom prst="rect">
            <a:avLst/>
          </a:prstGeom>
        </p:spPr>
      </p:pic>
      <p:sp>
        <p:nvSpPr>
          <p:cNvPr id="6" name="TextBox 6"/>
          <p:cNvSpPr txBox="1"/>
          <p:nvPr/>
        </p:nvSpPr>
        <p:spPr>
          <a:xfrm>
            <a:off x="736600" y="2990850"/>
            <a:ext cx="18478500" cy="5905500"/>
          </a:xfrm>
          <a:prstGeom prst="rect">
            <a:avLst/>
          </a:prstGeom>
        </p:spPr>
        <p:txBody>
          <a:bodyPr lIns="0" tIns="0" rIns="0" bIns="0" rtlCol="0" anchor="t"/>
          <a:lstStyle/>
          <a:p>
            <a:pPr marL="342900" lvl="0" indent="-342900" algn="l">
              <a:lnSpc>
                <a:spcPct val="99600"/>
              </a:lnSpc>
              <a:buClr>
                <a:srgbClr val="000000"/>
              </a:buClr>
              <a:buFont typeface="Arial"/>
              <a:buChar char="●"/>
            </a:pPr>
            <a:r>
              <a:rPr lang="en-US" sz="7500" b="1" i="0" u="none" strike="noStrike" dirty="0">
                <a:solidFill>
                  <a:srgbClr val="000000"/>
                </a:solidFill>
                <a:latin typeface="LINE Seed JP_TTF Regular"/>
              </a:rPr>
              <a:t> </a:t>
            </a:r>
            <a:r>
              <a:rPr lang="ja-JP" sz="7500" b="1" i="0" u="none" strike="noStrike" dirty="0">
                <a:solidFill>
                  <a:srgbClr val="000000"/>
                </a:solidFill>
                <a:ea typeface="LINE Seed JP_TTF Regular"/>
              </a:rPr>
              <a:t>レイアウト機能</a:t>
            </a:r>
          </a:p>
          <a:p>
            <a:pPr lvl="0" algn="l">
              <a:lnSpc>
                <a:spcPct val="99600"/>
              </a:lnSpc>
            </a:pPr>
            <a:endParaRPr lang="ja-JP" sz="7500" b="1" i="0" u="none" strike="noStrike" dirty="0">
              <a:solidFill>
                <a:srgbClr val="000000"/>
              </a:solidFill>
              <a:ea typeface="LINE Seed JP_TTF Regular"/>
            </a:endParaRPr>
          </a:p>
          <a:p>
            <a:pPr lvl="0" algn="l">
              <a:lnSpc>
                <a:spcPct val="99600"/>
              </a:lnSpc>
            </a:pPr>
            <a:endParaRPr lang="ja-JP" sz="7500" b="1" i="0" u="none" strike="noStrike" dirty="0">
              <a:solidFill>
                <a:srgbClr val="000000"/>
              </a:solidFill>
              <a:ea typeface="LINE Seed JP_TTF Regular"/>
            </a:endParaRPr>
          </a:p>
          <a:p>
            <a:pPr marL="342900" lvl="0" indent="-342900" algn="l">
              <a:lnSpc>
                <a:spcPct val="99600"/>
              </a:lnSpc>
              <a:buClr>
                <a:srgbClr val="000000"/>
              </a:buClr>
              <a:buFont typeface="Arial"/>
              <a:buChar char="●"/>
            </a:pPr>
            <a:r>
              <a:rPr lang="en-US" sz="7500" b="1" i="0" u="none" strike="noStrike" dirty="0">
                <a:solidFill>
                  <a:srgbClr val="000000"/>
                </a:solidFill>
                <a:latin typeface="LINE Seed JP_TTF Regular"/>
              </a:rPr>
              <a:t> </a:t>
            </a:r>
            <a:r>
              <a:rPr lang="ja-JP" sz="7500" b="1" i="0" u="none" strike="noStrike" dirty="0">
                <a:solidFill>
                  <a:srgbClr val="000000"/>
                </a:solidFill>
                <a:ea typeface="LINE Seed JP_TTF Regular"/>
              </a:rPr>
              <a:t>メンターというシステムを活用して</a:t>
            </a:r>
          </a:p>
          <a:p>
            <a:pPr lvl="0" algn="l">
              <a:lnSpc>
                <a:spcPct val="99600"/>
              </a:lnSpc>
            </a:pPr>
            <a:r>
              <a:rPr lang="en-US" sz="7500" b="1" i="0" u="none" strike="noStrike" dirty="0">
                <a:solidFill>
                  <a:srgbClr val="000000"/>
                </a:solidFill>
                <a:ea typeface="LINE Seed JP_TTF Regular"/>
              </a:rPr>
              <a:t>　 </a:t>
            </a:r>
            <a:r>
              <a:rPr lang="ja-JP" sz="7500" b="1" i="0" u="none" strike="noStrike" dirty="0">
                <a:solidFill>
                  <a:srgbClr val="000000"/>
                </a:solidFill>
                <a:ea typeface="LINE Seed JP_TTF Regular"/>
              </a:rPr>
              <a:t>留学生たちをサポート</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D14E"/>
        </a:solidFill>
        <a:effectLst/>
      </p:bgPr>
    </p:bg>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3C043CB3-789F-8321-CB2D-9AA7292897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338" y="0"/>
            <a:ext cx="18318406" cy="10287000"/>
          </a:xfrm>
          <a:prstGeom prst="rect">
            <a:avLst/>
          </a:prstGeom>
        </p:spPr>
      </p:pic>
      <p:pic>
        <p:nvPicPr>
          <p:cNvPr id="3" name="그림 2">
            <a:extLst>
              <a:ext uri="{FF2B5EF4-FFF2-40B4-BE49-F238E27FC236}">
                <a16:creationId xmlns:a16="http://schemas.microsoft.com/office/drawing/2014/main" id="{AA027AD8-8EAE-188F-BF56-AD2CF5D57A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44000" y="4152900"/>
            <a:ext cx="8915400" cy="5791200"/>
          </a:xfrm>
          <a:prstGeom prst="rect">
            <a:avLst/>
          </a:prstGeom>
        </p:spPr>
      </p:pic>
      <p:sp>
        <p:nvSpPr>
          <p:cNvPr id="4" name="직사각형 3">
            <a:extLst>
              <a:ext uri="{FF2B5EF4-FFF2-40B4-BE49-F238E27FC236}">
                <a16:creationId xmlns:a16="http://schemas.microsoft.com/office/drawing/2014/main" id="{B4D37666-DDFB-DCFB-8B25-F72DCDEC92EA}"/>
              </a:ext>
            </a:extLst>
          </p:cNvPr>
          <p:cNvSpPr/>
          <p:nvPr/>
        </p:nvSpPr>
        <p:spPr>
          <a:xfrm>
            <a:off x="1066800" y="2189843"/>
            <a:ext cx="10972800" cy="1943100"/>
          </a:xfrm>
          <a:prstGeom prst="rect">
            <a:avLst/>
          </a:prstGeom>
          <a:noFill/>
          <a:ln w="1270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D14E"/>
        </a:solidFill>
        <a:effectLst/>
      </p:bgPr>
    </p:bg>
    <p:spTree>
      <p:nvGrpSpPr>
        <p:cNvPr id="1" name=""/>
        <p:cNvGrpSpPr/>
        <p:nvPr/>
      </p:nvGrpSpPr>
      <p:grpSpPr>
        <a:xfrm>
          <a:off x="0" y="0"/>
          <a:ext cx="0" cy="0"/>
          <a:chOff x="0" y="0"/>
          <a:chExt cx="0" cy="0"/>
        </a:xfrm>
      </p:grpSpPr>
      <p:pic>
        <p:nvPicPr>
          <p:cNvPr id="12" name="그림 11">
            <a:extLst>
              <a:ext uri="{FF2B5EF4-FFF2-40B4-BE49-F238E27FC236}">
                <a16:creationId xmlns:a16="http://schemas.microsoft.com/office/drawing/2014/main" id="{0044FDFF-5C78-9E0E-514E-C4A28E4C15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964" y="0"/>
            <a:ext cx="18342963" cy="10287000"/>
          </a:xfrm>
          <a:prstGeom prst="rect">
            <a:avLst/>
          </a:prstGeom>
        </p:spPr>
      </p:pic>
      <p:pic>
        <p:nvPicPr>
          <p:cNvPr id="14" name="그림 13">
            <a:extLst>
              <a:ext uri="{FF2B5EF4-FFF2-40B4-BE49-F238E27FC236}">
                <a16:creationId xmlns:a16="http://schemas.microsoft.com/office/drawing/2014/main" id="{AC23C301-6CC7-8B7C-A10D-FDCA57A881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965" y="1866900"/>
            <a:ext cx="18342963" cy="754025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D14E"/>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tretch>
            <a:fillRect/>
          </a:stretch>
        </p:blipFill>
        <p:spPr>
          <a:xfrm>
            <a:off x="736600" y="9982200"/>
            <a:ext cx="16814800" cy="50800"/>
          </a:xfrm>
          <a:prstGeom prst="rect">
            <a:avLst/>
          </a:prstGeom>
        </p:spPr>
      </p:pic>
      <p:pic>
        <p:nvPicPr>
          <p:cNvPr id="3" name="Picture 3"/>
          <p:cNvPicPr>
            <a:picLocks noChangeAspect="1"/>
          </p:cNvPicPr>
          <p:nvPr/>
        </p:nvPicPr>
        <p:blipFill>
          <a:blip r:embed="rId2"/>
          <a:stretch>
            <a:fillRect/>
          </a:stretch>
        </p:blipFill>
        <p:spPr>
          <a:xfrm>
            <a:off x="762000" y="279400"/>
            <a:ext cx="16814800" cy="50800"/>
          </a:xfrm>
          <a:prstGeom prst="rect">
            <a:avLst/>
          </a:prstGeom>
        </p:spPr>
      </p:pic>
      <p:pic>
        <p:nvPicPr>
          <p:cNvPr id="4" name="Picture 4"/>
          <p:cNvPicPr>
            <a:picLocks noChangeAspect="1"/>
          </p:cNvPicPr>
          <p:nvPr/>
        </p:nvPicPr>
        <p:blipFill>
          <a:blip r:embed="rId3">
            <a:alphaModFix amt="60000"/>
          </a:blip>
          <a:stretch>
            <a:fillRect/>
          </a:stretch>
        </p:blipFill>
        <p:spPr>
          <a:xfrm>
            <a:off x="3968750" y="965200"/>
            <a:ext cx="10350500" cy="8356600"/>
          </a:xfrm>
          <a:prstGeom prst="rect">
            <a:avLst/>
          </a:prstGeom>
        </p:spPr>
      </p:pic>
      <p:sp>
        <p:nvSpPr>
          <p:cNvPr id="5" name="TextBox 5"/>
          <p:cNvSpPr txBox="1"/>
          <p:nvPr/>
        </p:nvSpPr>
        <p:spPr>
          <a:xfrm>
            <a:off x="-222250" y="3695700"/>
            <a:ext cx="18732500" cy="3136900"/>
          </a:xfrm>
          <a:prstGeom prst="rect">
            <a:avLst/>
          </a:prstGeom>
        </p:spPr>
        <p:txBody>
          <a:bodyPr lIns="0" tIns="0" rIns="0" bIns="0" rtlCol="0" anchor="t"/>
          <a:lstStyle/>
          <a:p>
            <a:pPr lvl="0" algn="ctr">
              <a:lnSpc>
                <a:spcPct val="116199"/>
              </a:lnSpc>
            </a:pPr>
            <a:r>
              <a:rPr lang="ja-JP" sz="17600" b="1" i="0" u="none" strike="noStrike" dirty="0">
                <a:solidFill>
                  <a:srgbClr val="000000"/>
                </a:solidFill>
                <a:ea typeface="Noto Sans JP"/>
              </a:rPr>
              <a:t>質疑応答</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D14E"/>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tretch>
            <a:fillRect/>
          </a:stretch>
        </p:blipFill>
        <p:spPr>
          <a:xfrm>
            <a:off x="736600" y="9982200"/>
            <a:ext cx="16814800" cy="50800"/>
          </a:xfrm>
          <a:prstGeom prst="rect">
            <a:avLst/>
          </a:prstGeom>
        </p:spPr>
      </p:pic>
      <p:pic>
        <p:nvPicPr>
          <p:cNvPr id="4" name="Picture 4"/>
          <p:cNvPicPr>
            <a:picLocks noChangeAspect="1"/>
          </p:cNvPicPr>
          <p:nvPr/>
        </p:nvPicPr>
        <p:blipFill>
          <a:blip r:embed="rId2"/>
          <a:stretch>
            <a:fillRect/>
          </a:stretch>
        </p:blipFill>
        <p:spPr>
          <a:xfrm>
            <a:off x="762000" y="279400"/>
            <a:ext cx="16814800" cy="50800"/>
          </a:xfrm>
          <a:prstGeom prst="rect">
            <a:avLst/>
          </a:prstGeom>
        </p:spPr>
      </p:pic>
      <p:pic>
        <p:nvPicPr>
          <p:cNvPr id="10" name="그림 9">
            <a:extLst>
              <a:ext uri="{FF2B5EF4-FFF2-40B4-BE49-F238E27FC236}">
                <a16:creationId xmlns:a16="http://schemas.microsoft.com/office/drawing/2014/main" id="{F7FEB7C8-D361-B3E5-5EE6-ED68813D9D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0" y="0"/>
            <a:ext cx="13716000" cy="10287000"/>
          </a:xfrm>
          <a:prstGeom prst="rect">
            <a:avLst/>
          </a:prstGeom>
        </p:spPr>
      </p:pic>
      <p:pic>
        <p:nvPicPr>
          <p:cNvPr id="5" name="Picture 5"/>
          <p:cNvPicPr>
            <a:picLocks noChangeAspect="1"/>
          </p:cNvPicPr>
          <p:nvPr/>
        </p:nvPicPr>
        <p:blipFill>
          <a:blip r:embed="rId4"/>
          <a:stretch>
            <a:fillRect/>
          </a:stretch>
        </p:blipFill>
        <p:spPr>
          <a:xfrm>
            <a:off x="7124700" y="5143500"/>
            <a:ext cx="3784600" cy="3556000"/>
          </a:xfrm>
          <a:prstGeom prst="rect">
            <a:avLst/>
          </a:prstGeom>
        </p:spPr>
      </p:pic>
      <p:sp>
        <p:nvSpPr>
          <p:cNvPr id="6" name="TextBox 6"/>
          <p:cNvSpPr txBox="1"/>
          <p:nvPr/>
        </p:nvSpPr>
        <p:spPr>
          <a:xfrm>
            <a:off x="-254000" y="3403600"/>
            <a:ext cx="18542000" cy="1739900"/>
          </a:xfrm>
          <a:prstGeom prst="rect">
            <a:avLst/>
          </a:prstGeom>
        </p:spPr>
        <p:txBody>
          <a:bodyPr lIns="0" tIns="0" rIns="0" bIns="0" rtlCol="0" anchor="t"/>
          <a:lstStyle/>
          <a:p>
            <a:pPr lvl="0" algn="ctr">
              <a:lnSpc>
                <a:spcPct val="116199"/>
              </a:lnSpc>
            </a:pPr>
            <a:r>
              <a:rPr lang="ja-JP" sz="9800" b="1" i="0" u="none" strike="noStrike" dirty="0">
                <a:solidFill>
                  <a:srgbClr val="000000"/>
                </a:solidFill>
                <a:ea typeface="Noto Sans JP"/>
              </a:rPr>
              <a:t>ご清聴ありがとうございました</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nodeType="clickEffect">
                                  <p:stCondLst>
                                    <p:cond delay="0"/>
                                  </p:stCondLst>
                                  <p:childTnLst>
                                    <p:set>
                                      <p:cBhvr>
                                        <p:cTn id="6" dur="indefinite"/>
                                        <p:tgtEl>
                                          <p:spTgt spid="10"/>
                                        </p:tgtEl>
                                        <p:attrNameLst>
                                          <p:attrName>style.opacity</p:attrName>
                                        </p:attrNameLst>
                                      </p:cBhvr>
                                      <p:to>
                                        <p:strVal val="0.25"/>
                                      </p:to>
                                    </p:set>
                                    <p:animEffect filter="image" prLst="opacity: 0.25">
                                      <p:cBhvr rctx="IE">
                                        <p:cTn id="7" dur="indefinite"/>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1000"/>
                                        <p:tgtEl>
                                          <p:spTgt spid="6"/>
                                        </p:tgtEl>
                                      </p:cBhvr>
                                    </p:animEffect>
                                    <p:anim calcmode="lin" valueType="num">
                                      <p:cBhvr>
                                        <p:cTn id="18" dur="1000" fill="hold"/>
                                        <p:tgtEl>
                                          <p:spTgt spid="6"/>
                                        </p:tgtEl>
                                        <p:attrNameLst>
                                          <p:attrName>ppt_x</p:attrName>
                                        </p:attrNameLst>
                                      </p:cBhvr>
                                      <p:tavLst>
                                        <p:tav tm="0">
                                          <p:val>
                                            <p:strVal val="#ppt_x"/>
                                          </p:val>
                                        </p:tav>
                                        <p:tav tm="100000">
                                          <p:val>
                                            <p:strVal val="#ppt_x"/>
                                          </p:val>
                                        </p:tav>
                                      </p:tavLst>
                                    </p:anim>
                                    <p:anim calcmode="lin" valueType="num">
                                      <p:cBhvr>
                                        <p:cTn id="1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D14E"/>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stretch>
            <a:fillRect/>
          </a:stretch>
        </p:blipFill>
        <p:spPr>
          <a:xfrm>
            <a:off x="13487400" y="8877915"/>
            <a:ext cx="4061542" cy="812800"/>
          </a:xfrm>
          <a:prstGeom prst="rect">
            <a:avLst/>
          </a:prstGeom>
        </p:spPr>
      </p:pic>
      <p:pic>
        <p:nvPicPr>
          <p:cNvPr id="3" name="Picture 3"/>
          <p:cNvPicPr>
            <a:picLocks noChangeAspect="1"/>
          </p:cNvPicPr>
          <p:nvPr/>
        </p:nvPicPr>
        <p:blipFill>
          <a:blip r:embed="rId4"/>
          <a:stretch>
            <a:fillRect/>
          </a:stretch>
        </p:blipFill>
        <p:spPr>
          <a:xfrm>
            <a:off x="736600" y="9982200"/>
            <a:ext cx="16814800" cy="50800"/>
          </a:xfrm>
          <a:prstGeom prst="rect">
            <a:avLst/>
          </a:prstGeom>
        </p:spPr>
      </p:pic>
      <p:pic>
        <p:nvPicPr>
          <p:cNvPr id="4" name="Picture 4"/>
          <p:cNvPicPr>
            <a:picLocks noChangeAspect="1"/>
          </p:cNvPicPr>
          <p:nvPr/>
        </p:nvPicPr>
        <p:blipFill>
          <a:blip r:embed="rId4"/>
          <a:stretch>
            <a:fillRect/>
          </a:stretch>
        </p:blipFill>
        <p:spPr>
          <a:xfrm>
            <a:off x="736600" y="1752600"/>
            <a:ext cx="16814800" cy="50800"/>
          </a:xfrm>
          <a:prstGeom prst="rect">
            <a:avLst/>
          </a:prstGeom>
        </p:spPr>
      </p:pic>
      <p:pic>
        <p:nvPicPr>
          <p:cNvPr id="5" name="Picture 5"/>
          <p:cNvPicPr>
            <a:picLocks noChangeAspect="1"/>
          </p:cNvPicPr>
          <p:nvPr/>
        </p:nvPicPr>
        <p:blipFill>
          <a:blip r:embed="rId5"/>
          <a:stretch>
            <a:fillRect/>
          </a:stretch>
        </p:blipFill>
        <p:spPr>
          <a:xfrm>
            <a:off x="10210800" y="1996973"/>
            <a:ext cx="9240429" cy="8306004"/>
          </a:xfrm>
          <a:prstGeom prst="rect">
            <a:avLst/>
          </a:prstGeom>
        </p:spPr>
      </p:pic>
      <p:pic>
        <p:nvPicPr>
          <p:cNvPr id="6" name="Picture 6"/>
          <p:cNvPicPr>
            <a:picLocks noChangeAspect="1"/>
          </p:cNvPicPr>
          <p:nvPr/>
        </p:nvPicPr>
        <p:blipFill>
          <a:blip r:embed="rId6"/>
          <a:stretch>
            <a:fillRect/>
          </a:stretch>
        </p:blipFill>
        <p:spPr>
          <a:xfrm>
            <a:off x="-9652000" y="-1409700"/>
            <a:ext cx="32893000" cy="7340600"/>
          </a:xfrm>
          <a:prstGeom prst="rect">
            <a:avLst/>
          </a:prstGeom>
        </p:spPr>
      </p:pic>
      <p:sp>
        <p:nvSpPr>
          <p:cNvPr id="7" name="TextBox 7"/>
          <p:cNvSpPr txBox="1"/>
          <p:nvPr/>
        </p:nvSpPr>
        <p:spPr>
          <a:xfrm>
            <a:off x="756265" y="1803400"/>
            <a:ext cx="6578600" cy="8204200"/>
          </a:xfrm>
          <a:prstGeom prst="rect">
            <a:avLst/>
          </a:prstGeom>
        </p:spPr>
        <p:txBody>
          <a:bodyPr lIns="0" tIns="0" rIns="0" bIns="0" rtlCol="0" anchor="t"/>
          <a:lstStyle/>
          <a:p>
            <a:pPr lvl="0" algn="l">
              <a:lnSpc>
                <a:spcPct val="250000"/>
              </a:lnSpc>
            </a:pPr>
            <a:r>
              <a:rPr lang="en-US" altLang="ja-JP" sz="4200" b="1" dirty="0">
                <a:latin typeface="LINE Seed JP_TTF Regular"/>
              </a:rPr>
              <a:t>1. </a:t>
            </a:r>
            <a:r>
              <a:rPr lang="ja-JP" sz="4200" b="1" i="0" u="none" strike="noStrike" dirty="0">
                <a:ea typeface="LINE Seed JP_TTF Regular"/>
              </a:rPr>
              <a:t>システムの目的</a:t>
            </a:r>
          </a:p>
          <a:p>
            <a:pPr lvl="0" algn="l">
              <a:lnSpc>
                <a:spcPct val="250000"/>
              </a:lnSpc>
            </a:pPr>
            <a:r>
              <a:rPr lang="en-US" altLang="ja-JP" sz="4200" b="1" dirty="0">
                <a:latin typeface="LINE Seed JP_TTF Regular"/>
              </a:rPr>
              <a:t>2. </a:t>
            </a:r>
            <a:r>
              <a:rPr lang="ja-JP" sz="4200" b="1" i="0" u="none" strike="noStrike" dirty="0">
                <a:ea typeface="LINE Seed JP_TTF Regular"/>
              </a:rPr>
              <a:t>システムの経緯</a:t>
            </a:r>
          </a:p>
          <a:p>
            <a:pPr lvl="0" algn="l">
              <a:lnSpc>
                <a:spcPct val="250000"/>
              </a:lnSpc>
            </a:pPr>
            <a:r>
              <a:rPr lang="en-US" altLang="ja-JP" sz="4200" b="1" dirty="0">
                <a:latin typeface="LINE Seed JP_TTF Regular"/>
              </a:rPr>
              <a:t>3. </a:t>
            </a:r>
            <a:r>
              <a:rPr lang="ja-JP" sz="4200" b="1" i="0" u="none" strike="noStrike" dirty="0">
                <a:ea typeface="LINE Seed JP_TTF Regular"/>
              </a:rPr>
              <a:t>システムの概要</a:t>
            </a:r>
          </a:p>
          <a:p>
            <a:pPr lvl="0" algn="l">
              <a:lnSpc>
                <a:spcPct val="250000"/>
              </a:lnSpc>
            </a:pPr>
            <a:r>
              <a:rPr lang="en-US" altLang="ja-JP" sz="4200" b="1" dirty="0">
                <a:latin typeface="LINE Seed JP_TTF Regular"/>
              </a:rPr>
              <a:t>4. </a:t>
            </a:r>
            <a:r>
              <a:rPr lang="ja-JP" sz="4200" b="1" i="0" u="none" strike="noStrike" dirty="0">
                <a:ea typeface="LINE Seed JP_TTF Regular"/>
              </a:rPr>
              <a:t>システムの内容</a:t>
            </a:r>
          </a:p>
          <a:p>
            <a:pPr lvl="0" algn="l">
              <a:lnSpc>
                <a:spcPct val="250000"/>
              </a:lnSpc>
            </a:pPr>
            <a:r>
              <a:rPr lang="en-US" sz="4200" b="1" dirty="0">
                <a:latin typeface="LINE Seed JP_TTF Regular"/>
              </a:rPr>
              <a:t>5. </a:t>
            </a:r>
            <a:r>
              <a:rPr lang="en-US" sz="4200" b="1" i="0" u="none" strike="noStrike" dirty="0">
                <a:latin typeface="LINE Seed JP_TTF Regular"/>
              </a:rPr>
              <a:t>JLPT</a:t>
            </a:r>
            <a:r>
              <a:rPr lang="ja-JP" sz="4200" b="1" i="0" u="none" strike="noStrike" dirty="0">
                <a:ea typeface="LINE Seed JP_TTF Regular"/>
              </a:rPr>
              <a:t>とは</a:t>
            </a:r>
            <a:r>
              <a:rPr lang="en-US" sz="4200" b="1" i="0" u="none" strike="noStrike" dirty="0">
                <a:ea typeface="LINE Seed JP_TTF Regular"/>
              </a:rPr>
              <a:t>？</a:t>
            </a:r>
          </a:p>
          <a:p>
            <a:pPr marL="342900" lvl="0" indent="-342900" algn="l">
              <a:lnSpc>
                <a:spcPct val="250000"/>
              </a:lnSpc>
              <a:buAutoNum type="arabicPeriod"/>
            </a:pPr>
            <a:endParaRPr lang="en-US" sz="4200" b="1" i="0" u="none" strike="noStrike" dirty="0">
              <a:ea typeface="LINE Seed JP_TTF Regular"/>
            </a:endParaRPr>
          </a:p>
        </p:txBody>
      </p:sp>
      <p:sp>
        <p:nvSpPr>
          <p:cNvPr id="11" name="TextBox 7">
            <a:extLst>
              <a:ext uri="{FF2B5EF4-FFF2-40B4-BE49-F238E27FC236}">
                <a16:creationId xmlns:a16="http://schemas.microsoft.com/office/drawing/2014/main" id="{E32BA654-EA62-CF9F-5BF0-3DA249E18894}"/>
              </a:ext>
            </a:extLst>
          </p:cNvPr>
          <p:cNvSpPr txBox="1"/>
          <p:nvPr/>
        </p:nvSpPr>
        <p:spPr>
          <a:xfrm>
            <a:off x="6159500" y="1789881"/>
            <a:ext cx="6578600" cy="8204200"/>
          </a:xfrm>
          <a:prstGeom prst="rect">
            <a:avLst/>
          </a:prstGeom>
        </p:spPr>
        <p:txBody>
          <a:bodyPr lIns="0" tIns="0" rIns="0" bIns="0" rtlCol="0" anchor="t"/>
          <a:lstStyle/>
          <a:p>
            <a:pPr lvl="0" algn="l">
              <a:lnSpc>
                <a:spcPct val="250000"/>
              </a:lnSpc>
            </a:pPr>
            <a:r>
              <a:rPr lang="en-US" altLang="ja-JP" sz="4200" b="1" dirty="0">
                <a:latin typeface="LINE Seed JP_TTF Regular" panose="020B0600000101010101" charset="-128"/>
                <a:ea typeface="LINE Seed JP_TTF Regular" panose="020B0600000101010101" charset="-128"/>
              </a:rPr>
              <a:t>6. </a:t>
            </a:r>
            <a:r>
              <a:rPr lang="ja-JP" altLang="en-US" sz="4200" b="1" dirty="0">
                <a:latin typeface="LINE Seed JP_TTF Regular" panose="020B0600000101010101" charset="-128"/>
                <a:ea typeface="LINE Seed JP_TTF Regular" panose="020B0600000101010101" charset="-128"/>
              </a:rPr>
              <a:t>デモンストレーション</a:t>
            </a:r>
            <a:endParaRPr lang="ja-JP" sz="4200" b="1" i="0" u="none" strike="noStrike" dirty="0">
              <a:latin typeface="LINE Seed JP_TTF Regular" panose="020B0600000101010101" charset="-128"/>
              <a:ea typeface="LINE Seed JP_TTF Regular" panose="020B0600000101010101" charset="-128"/>
            </a:endParaRPr>
          </a:p>
          <a:p>
            <a:pPr lvl="0" algn="l">
              <a:lnSpc>
                <a:spcPct val="250000"/>
              </a:lnSpc>
            </a:pPr>
            <a:r>
              <a:rPr lang="en-US" altLang="ja-JP" sz="4200" b="1" dirty="0">
                <a:latin typeface="LINE Seed JP_TTF Regular" panose="020B0600000101010101" charset="-128"/>
                <a:ea typeface="LINE Seed JP_TTF Regular" panose="020B0600000101010101" charset="-128"/>
              </a:rPr>
              <a:t>7. </a:t>
            </a:r>
            <a:r>
              <a:rPr lang="ja-JP" altLang="en-US" sz="4200" b="1" dirty="0">
                <a:latin typeface="LINE Seed JP_TTF Regular" panose="020B0600000101010101" charset="-128"/>
                <a:ea typeface="LINE Seed JP_TTF Regular" panose="020B0600000101010101" charset="-128"/>
              </a:rPr>
              <a:t>期待効果</a:t>
            </a:r>
            <a:endParaRPr lang="ja-JP" sz="4200" b="1" i="0" u="none" strike="noStrike" dirty="0">
              <a:latin typeface="LINE Seed JP_TTF Regular" panose="020B0600000101010101" charset="-128"/>
              <a:ea typeface="LINE Seed JP_TTF Regular" panose="020B0600000101010101" charset="-128"/>
            </a:endParaRPr>
          </a:p>
          <a:p>
            <a:pPr lvl="0" algn="l">
              <a:lnSpc>
                <a:spcPct val="250000"/>
              </a:lnSpc>
            </a:pPr>
            <a:r>
              <a:rPr lang="en-US" altLang="ja-JP" sz="4200" b="1" dirty="0">
                <a:latin typeface="LINE Seed JP_TTF Regular" panose="020B0600000101010101" charset="-128"/>
                <a:ea typeface="LINE Seed JP_TTF Regular" panose="020B0600000101010101" charset="-128"/>
              </a:rPr>
              <a:t>8. </a:t>
            </a:r>
            <a:r>
              <a:rPr lang="ja-JP" altLang="en-US" sz="4200" b="1" dirty="0">
                <a:latin typeface="LINE Seed JP_TTF Regular" panose="020B0600000101010101" charset="-128"/>
                <a:ea typeface="LINE Seed JP_TTF Regular" panose="020B0600000101010101" charset="-128"/>
              </a:rPr>
              <a:t>工夫した点</a:t>
            </a:r>
            <a:endParaRPr lang="ja-JP" sz="4200" b="1" i="0" u="none" strike="noStrike" dirty="0">
              <a:latin typeface="LINE Seed JP_TTF Regular" panose="020B0600000101010101" charset="-128"/>
              <a:ea typeface="LINE Seed JP_TTF Regular" panose="020B0600000101010101" charset="-128"/>
            </a:endParaRPr>
          </a:p>
          <a:p>
            <a:pPr lvl="0" algn="l">
              <a:lnSpc>
                <a:spcPct val="250000"/>
              </a:lnSpc>
            </a:pPr>
            <a:r>
              <a:rPr lang="en-US" altLang="ja-JP" sz="4200" b="1" dirty="0">
                <a:latin typeface="LINE Seed JP_TTF Regular" panose="020B0600000101010101" charset="-128"/>
                <a:ea typeface="LINE Seed JP_TTF Regular" panose="020B0600000101010101" charset="-128"/>
              </a:rPr>
              <a:t>9. </a:t>
            </a:r>
            <a:r>
              <a:rPr lang="ja-JP" altLang="en-US" sz="4200" b="1" dirty="0">
                <a:latin typeface="LINE Seed JP_TTF Regular" panose="020B0600000101010101" charset="-128"/>
                <a:ea typeface="LINE Seed JP_TTF Regular" panose="020B0600000101010101" charset="-128"/>
              </a:rPr>
              <a:t>質疑応答</a:t>
            </a:r>
            <a:endParaRPr lang="ja-JP" sz="4200" b="1" i="0" u="none" strike="noStrike" dirty="0">
              <a:latin typeface="LINE Seed JP_TTF Regular" panose="020B0600000101010101" charset="-128"/>
              <a:ea typeface="LINE Seed JP_TTF Regular" panose="020B0600000101010101" charset="-128"/>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anim calcmode="lin" valueType="num">
                                      <p:cBhvr>
                                        <p:cTn id="18" dur="1000" fill="hold"/>
                                        <p:tgtEl>
                                          <p:spTgt spid="7"/>
                                        </p:tgtEl>
                                        <p:attrNameLst>
                                          <p:attrName>ppt_x</p:attrName>
                                        </p:attrNameLst>
                                      </p:cBhvr>
                                      <p:tavLst>
                                        <p:tav tm="0">
                                          <p:val>
                                            <p:strVal val="#ppt_x"/>
                                          </p:val>
                                        </p:tav>
                                        <p:tav tm="100000">
                                          <p:val>
                                            <p:strVal val="#ppt_x"/>
                                          </p:val>
                                        </p:tav>
                                      </p:tavLst>
                                    </p:anim>
                                    <p:anim calcmode="lin" valueType="num">
                                      <p:cBhvr>
                                        <p:cTn id="19" dur="1000" fill="hold"/>
                                        <p:tgtEl>
                                          <p:spTgt spid="7"/>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1000"/>
                                        <p:tgtEl>
                                          <p:spTgt spid="11"/>
                                        </p:tgtEl>
                                      </p:cBhvr>
                                    </p:animEffect>
                                    <p:anim calcmode="lin" valueType="num">
                                      <p:cBhvr>
                                        <p:cTn id="23" dur="1000" fill="hold"/>
                                        <p:tgtEl>
                                          <p:spTgt spid="11"/>
                                        </p:tgtEl>
                                        <p:attrNameLst>
                                          <p:attrName>ppt_x</p:attrName>
                                        </p:attrNameLst>
                                      </p:cBhvr>
                                      <p:tavLst>
                                        <p:tav tm="0">
                                          <p:val>
                                            <p:strVal val="#ppt_x"/>
                                          </p:val>
                                        </p:tav>
                                        <p:tav tm="100000">
                                          <p:val>
                                            <p:strVal val="#ppt_x"/>
                                          </p:val>
                                        </p:tav>
                                      </p:tavLst>
                                    </p:anim>
                                    <p:anim calcmode="lin" valueType="num">
                                      <p:cBhvr>
                                        <p:cTn id="24"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1"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D14E"/>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stretch>
            <a:fillRect/>
          </a:stretch>
        </p:blipFill>
        <p:spPr>
          <a:xfrm>
            <a:off x="736600" y="9982200"/>
            <a:ext cx="16814800" cy="50800"/>
          </a:xfrm>
          <a:prstGeom prst="rect">
            <a:avLst/>
          </a:prstGeom>
        </p:spPr>
      </p:pic>
      <p:pic>
        <p:nvPicPr>
          <p:cNvPr id="3" name="Picture 3"/>
          <p:cNvPicPr>
            <a:picLocks noChangeAspect="1"/>
          </p:cNvPicPr>
          <p:nvPr/>
        </p:nvPicPr>
        <p:blipFill>
          <a:blip r:embed="rId3"/>
          <a:stretch>
            <a:fillRect/>
          </a:stretch>
        </p:blipFill>
        <p:spPr>
          <a:xfrm>
            <a:off x="736600" y="1752600"/>
            <a:ext cx="16814800" cy="50800"/>
          </a:xfrm>
          <a:prstGeom prst="rect">
            <a:avLst/>
          </a:prstGeom>
        </p:spPr>
      </p:pic>
      <p:pic>
        <p:nvPicPr>
          <p:cNvPr id="5" name="Picture 5"/>
          <p:cNvPicPr>
            <a:picLocks noChangeAspect="1"/>
          </p:cNvPicPr>
          <p:nvPr/>
        </p:nvPicPr>
        <p:blipFill>
          <a:blip r:embed="rId4"/>
          <a:stretch>
            <a:fillRect/>
          </a:stretch>
        </p:blipFill>
        <p:spPr>
          <a:xfrm>
            <a:off x="-5600700" y="-1409700"/>
            <a:ext cx="28613100" cy="7353300"/>
          </a:xfrm>
          <a:prstGeom prst="rect">
            <a:avLst/>
          </a:prstGeom>
        </p:spPr>
      </p:pic>
      <p:sp>
        <p:nvSpPr>
          <p:cNvPr id="6" name="TextBox 6"/>
          <p:cNvSpPr txBox="1"/>
          <p:nvPr/>
        </p:nvSpPr>
        <p:spPr>
          <a:xfrm>
            <a:off x="-101600" y="3924300"/>
            <a:ext cx="18478500" cy="3060700"/>
          </a:xfrm>
          <a:prstGeom prst="rect">
            <a:avLst/>
          </a:prstGeom>
        </p:spPr>
        <p:txBody>
          <a:bodyPr lIns="0" tIns="0" rIns="0" bIns="0" rtlCol="0" anchor="t"/>
          <a:lstStyle/>
          <a:p>
            <a:pPr lvl="0" algn="ctr">
              <a:lnSpc>
                <a:spcPct val="157700"/>
              </a:lnSpc>
            </a:pPr>
            <a:r>
              <a:rPr lang="ja-JP" sz="7300" b="1" i="0" u="none" strike="noStrike" dirty="0">
                <a:solidFill>
                  <a:srgbClr val="000000"/>
                </a:solidFill>
                <a:ea typeface="LINE Seed JP_TTF Regular"/>
              </a:rPr>
              <a:t>留学生の日本語に関する負担を減らし</a:t>
            </a:r>
            <a:r>
              <a:rPr lang="en-US" sz="7300" b="1" i="0" u="none" strike="noStrike" dirty="0">
                <a:solidFill>
                  <a:srgbClr val="000000"/>
                </a:solidFill>
                <a:ea typeface="LINE Seed JP_TTF Regular"/>
              </a:rPr>
              <a:t>、</a:t>
            </a:r>
          </a:p>
          <a:p>
            <a:pPr lvl="0" algn="ctr">
              <a:lnSpc>
                <a:spcPct val="157700"/>
              </a:lnSpc>
            </a:pPr>
            <a:r>
              <a:rPr lang="ja-JP" sz="7300" b="1" i="0" u="none" strike="noStrike" dirty="0">
                <a:solidFill>
                  <a:srgbClr val="000000"/>
                </a:solidFill>
                <a:ea typeface="LINE Seed JP_TTF Regular"/>
              </a:rPr>
              <a:t>効率的な学習をサポートする</a:t>
            </a:r>
          </a:p>
        </p:txBody>
      </p:sp>
      <p:pic>
        <p:nvPicPr>
          <p:cNvPr id="4" name="Picture 4"/>
          <p:cNvPicPr>
            <a:picLocks noChangeAspect="1"/>
          </p:cNvPicPr>
          <p:nvPr/>
        </p:nvPicPr>
        <p:blipFill>
          <a:blip r:embed="rId5"/>
          <a:stretch>
            <a:fillRect/>
          </a:stretch>
        </p:blipFill>
        <p:spPr>
          <a:xfrm>
            <a:off x="5041900" y="1752600"/>
            <a:ext cx="8191500" cy="81915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4" presetClass="entr" presetSubtype="10"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randombar(horizontal)">
                                      <p:cBhvr>
                                        <p:cTn id="1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D14E"/>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stretch>
            <a:fillRect/>
          </a:stretch>
        </p:blipFill>
        <p:spPr>
          <a:xfrm>
            <a:off x="736600" y="9982200"/>
            <a:ext cx="16814800" cy="50800"/>
          </a:xfrm>
          <a:prstGeom prst="rect">
            <a:avLst/>
          </a:prstGeom>
        </p:spPr>
      </p:pic>
      <p:pic>
        <p:nvPicPr>
          <p:cNvPr id="3" name="Picture 3"/>
          <p:cNvPicPr>
            <a:picLocks noChangeAspect="1"/>
          </p:cNvPicPr>
          <p:nvPr/>
        </p:nvPicPr>
        <p:blipFill>
          <a:blip r:embed="rId4">
            <a:alphaModFix amt="20000"/>
          </a:blip>
          <a:stretch>
            <a:fillRect/>
          </a:stretch>
        </p:blipFill>
        <p:spPr>
          <a:xfrm>
            <a:off x="5829300" y="2565400"/>
            <a:ext cx="6616700" cy="6591300"/>
          </a:xfrm>
          <a:prstGeom prst="rect">
            <a:avLst/>
          </a:prstGeom>
        </p:spPr>
      </p:pic>
      <p:pic>
        <p:nvPicPr>
          <p:cNvPr id="4" name="Picture 4"/>
          <p:cNvPicPr>
            <a:picLocks noChangeAspect="1"/>
          </p:cNvPicPr>
          <p:nvPr/>
        </p:nvPicPr>
        <p:blipFill>
          <a:blip r:embed="rId3"/>
          <a:stretch>
            <a:fillRect/>
          </a:stretch>
        </p:blipFill>
        <p:spPr>
          <a:xfrm>
            <a:off x="736600" y="1752600"/>
            <a:ext cx="16814800" cy="50800"/>
          </a:xfrm>
          <a:prstGeom prst="rect">
            <a:avLst/>
          </a:prstGeom>
        </p:spPr>
      </p:pic>
      <p:pic>
        <p:nvPicPr>
          <p:cNvPr id="5" name="Picture 5"/>
          <p:cNvPicPr>
            <a:picLocks noChangeAspect="1"/>
          </p:cNvPicPr>
          <p:nvPr/>
        </p:nvPicPr>
        <p:blipFill>
          <a:blip r:embed="rId5"/>
          <a:stretch>
            <a:fillRect/>
          </a:stretch>
        </p:blipFill>
        <p:spPr>
          <a:xfrm>
            <a:off x="-5600700" y="-1409700"/>
            <a:ext cx="28638500" cy="7353300"/>
          </a:xfrm>
          <a:prstGeom prst="rect">
            <a:avLst/>
          </a:prstGeom>
        </p:spPr>
      </p:pic>
      <p:sp>
        <p:nvSpPr>
          <p:cNvPr id="6" name="TextBox 6"/>
          <p:cNvSpPr txBox="1"/>
          <p:nvPr/>
        </p:nvSpPr>
        <p:spPr>
          <a:xfrm>
            <a:off x="736600" y="3733800"/>
            <a:ext cx="16967200" cy="4343400"/>
          </a:xfrm>
          <a:prstGeom prst="rect">
            <a:avLst/>
          </a:prstGeom>
        </p:spPr>
        <p:txBody>
          <a:bodyPr lIns="0" tIns="0" rIns="0" bIns="0" rtlCol="0" anchor="t"/>
          <a:lstStyle/>
          <a:p>
            <a:pPr marL="342900" lvl="0" indent="-342900" algn="l">
              <a:lnSpc>
                <a:spcPct val="124499"/>
              </a:lnSpc>
              <a:buClr>
                <a:srgbClr val="000000"/>
              </a:buClr>
              <a:buFont typeface="Arial"/>
              <a:buChar char="●"/>
            </a:pPr>
            <a:r>
              <a:rPr lang="en-US" sz="5800" b="1" i="0" u="none" strike="noStrike" dirty="0">
                <a:solidFill>
                  <a:srgbClr val="000000"/>
                </a:solidFill>
                <a:latin typeface="LINE Seed JP_TTF Regular"/>
              </a:rPr>
              <a:t> </a:t>
            </a:r>
            <a:r>
              <a:rPr lang="ja-JP" sz="5800" b="1" i="0" u="none" strike="noStrike" dirty="0">
                <a:solidFill>
                  <a:srgbClr val="000000"/>
                </a:solidFill>
                <a:ea typeface="LINE Seed JP_TTF Regular"/>
              </a:rPr>
              <a:t>チーム内で日本語学習に苦労する留学生がいた</a:t>
            </a:r>
          </a:p>
          <a:p>
            <a:pPr lvl="0" algn="l">
              <a:lnSpc>
                <a:spcPct val="124499"/>
              </a:lnSpc>
            </a:pPr>
            <a:endParaRPr lang="ja-JP" sz="5800" b="1" i="0" u="none" strike="noStrike" dirty="0">
              <a:solidFill>
                <a:srgbClr val="000000"/>
              </a:solidFill>
              <a:ea typeface="LINE Seed JP_TTF Regular"/>
            </a:endParaRPr>
          </a:p>
          <a:p>
            <a:pPr lvl="0" algn="l">
              <a:lnSpc>
                <a:spcPct val="124499"/>
              </a:lnSpc>
            </a:pPr>
            <a:endParaRPr lang="ja-JP" sz="5800" b="1" i="0" u="none" strike="noStrike" dirty="0">
              <a:solidFill>
                <a:srgbClr val="000000"/>
              </a:solidFill>
              <a:ea typeface="LINE Seed JP_TTF Regular"/>
            </a:endParaRPr>
          </a:p>
          <a:p>
            <a:pPr marL="342900" lvl="0" indent="-342900" algn="l">
              <a:lnSpc>
                <a:spcPct val="124499"/>
              </a:lnSpc>
              <a:buClr>
                <a:srgbClr val="000000"/>
              </a:buClr>
              <a:buFont typeface="Arial"/>
              <a:buChar char="●"/>
            </a:pPr>
            <a:r>
              <a:rPr lang="en-US" sz="5800" b="1" i="0" u="none" strike="noStrike" dirty="0">
                <a:solidFill>
                  <a:srgbClr val="000000"/>
                </a:solidFill>
                <a:latin typeface="LINE Seed JP_TTF Regular"/>
              </a:rPr>
              <a:t> </a:t>
            </a:r>
            <a:r>
              <a:rPr lang="ja-JP" sz="5800" b="1" i="0" u="none" strike="noStrike" dirty="0">
                <a:solidFill>
                  <a:srgbClr val="000000"/>
                </a:solidFill>
                <a:ea typeface="LINE Seed JP_TTF Regular"/>
              </a:rPr>
              <a:t>悩みを共有し</a:t>
            </a:r>
            <a:r>
              <a:rPr lang="en-US" sz="5800" b="1" i="0" u="none" strike="noStrike" dirty="0">
                <a:solidFill>
                  <a:srgbClr val="000000"/>
                </a:solidFill>
                <a:ea typeface="LINE Seed JP_TTF Regular"/>
              </a:rPr>
              <a:t>、</a:t>
            </a:r>
            <a:r>
              <a:rPr lang="ja-JP" sz="5800" b="1" i="0" u="none" strike="noStrike" dirty="0">
                <a:solidFill>
                  <a:srgbClr val="000000"/>
                </a:solidFill>
                <a:ea typeface="LINE Seed JP_TTF Regular"/>
              </a:rPr>
              <a:t>チーム全員が共感した</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D14E"/>
        </a:solidFill>
        <a:effectLst/>
      </p:bgPr>
    </p:bg>
    <p:spTree>
      <p:nvGrpSpPr>
        <p:cNvPr id="1" name=""/>
        <p:cNvGrpSpPr/>
        <p:nvPr/>
      </p:nvGrpSpPr>
      <p:grpSpPr>
        <a:xfrm>
          <a:off x="0" y="0"/>
          <a:ext cx="0" cy="0"/>
          <a:chOff x="0" y="0"/>
          <a:chExt cx="0" cy="0"/>
        </a:xfrm>
      </p:grpSpPr>
      <p:graphicFrame>
        <p:nvGraphicFramePr>
          <p:cNvPr id="4" name="차트 3">
            <a:extLst>
              <a:ext uri="{FF2B5EF4-FFF2-40B4-BE49-F238E27FC236}">
                <a16:creationId xmlns:a16="http://schemas.microsoft.com/office/drawing/2014/main" id="{386669E6-78CF-B3DA-87EA-2B0F62D7FD4C}"/>
              </a:ext>
            </a:extLst>
          </p:cNvPr>
          <p:cNvGraphicFramePr/>
          <p:nvPr>
            <p:extLst>
              <p:ext uri="{D42A27DB-BD31-4B8C-83A1-F6EECF244321}">
                <p14:modId xmlns:p14="http://schemas.microsoft.com/office/powerpoint/2010/main" val="2996286171"/>
              </p:ext>
            </p:extLst>
          </p:nvPr>
        </p:nvGraphicFramePr>
        <p:xfrm>
          <a:off x="0" y="0"/>
          <a:ext cx="18288000" cy="10287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 name="차트 1">
            <a:extLst>
              <a:ext uri="{FF2B5EF4-FFF2-40B4-BE49-F238E27FC236}">
                <a16:creationId xmlns:a16="http://schemas.microsoft.com/office/drawing/2014/main" id="{2575D5F5-5D9C-A26E-C442-10C6DA0E4922}"/>
              </a:ext>
            </a:extLst>
          </p:cNvPr>
          <p:cNvGraphicFramePr/>
          <p:nvPr>
            <p:extLst>
              <p:ext uri="{D42A27DB-BD31-4B8C-83A1-F6EECF244321}">
                <p14:modId xmlns:p14="http://schemas.microsoft.com/office/powerpoint/2010/main" val="3635961797"/>
              </p:ext>
            </p:extLst>
          </p:nvPr>
        </p:nvGraphicFramePr>
        <p:xfrm>
          <a:off x="0" y="0"/>
          <a:ext cx="18288000" cy="10287000"/>
        </p:xfrm>
        <a:graphic>
          <a:graphicData uri="http://schemas.openxmlformats.org/drawingml/2006/chart">
            <c:chart xmlns:c="http://schemas.openxmlformats.org/drawingml/2006/chart" xmlns:r="http://schemas.openxmlformats.org/officeDocument/2006/relationships" r:id="rId4"/>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AsOne/>
      </p:bldGraphic>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D14E"/>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stretch>
            <a:fillRect/>
          </a:stretch>
        </p:blipFill>
        <p:spPr>
          <a:xfrm>
            <a:off x="736600" y="9982200"/>
            <a:ext cx="16814800" cy="50800"/>
          </a:xfrm>
          <a:prstGeom prst="rect">
            <a:avLst/>
          </a:prstGeom>
        </p:spPr>
      </p:pic>
      <p:pic>
        <p:nvPicPr>
          <p:cNvPr id="3" name="Picture 3"/>
          <p:cNvPicPr>
            <a:picLocks noChangeAspect="1"/>
          </p:cNvPicPr>
          <p:nvPr/>
        </p:nvPicPr>
        <p:blipFill>
          <a:blip r:embed="rId3"/>
          <a:stretch>
            <a:fillRect/>
          </a:stretch>
        </p:blipFill>
        <p:spPr>
          <a:xfrm>
            <a:off x="736600" y="1752600"/>
            <a:ext cx="16814800" cy="50800"/>
          </a:xfrm>
          <a:prstGeom prst="rect">
            <a:avLst/>
          </a:prstGeom>
        </p:spPr>
      </p:pic>
      <p:pic>
        <p:nvPicPr>
          <p:cNvPr id="4" name="Picture 4"/>
          <p:cNvPicPr>
            <a:picLocks noChangeAspect="1"/>
          </p:cNvPicPr>
          <p:nvPr/>
        </p:nvPicPr>
        <p:blipFill>
          <a:blip r:embed="rId4">
            <a:alphaModFix amt="50000"/>
          </a:blip>
          <a:stretch>
            <a:fillRect/>
          </a:stretch>
        </p:blipFill>
        <p:spPr>
          <a:xfrm>
            <a:off x="11734800" y="2463800"/>
            <a:ext cx="5676900" cy="6921500"/>
          </a:xfrm>
          <a:prstGeom prst="rect">
            <a:avLst/>
          </a:prstGeom>
        </p:spPr>
      </p:pic>
      <p:pic>
        <p:nvPicPr>
          <p:cNvPr id="5" name="Picture 5"/>
          <p:cNvPicPr>
            <a:picLocks noChangeAspect="1"/>
          </p:cNvPicPr>
          <p:nvPr/>
        </p:nvPicPr>
        <p:blipFill>
          <a:blip r:embed="rId5"/>
          <a:stretch>
            <a:fillRect/>
          </a:stretch>
        </p:blipFill>
        <p:spPr>
          <a:xfrm>
            <a:off x="-6743700" y="-1409700"/>
            <a:ext cx="29794200" cy="7353300"/>
          </a:xfrm>
          <a:prstGeom prst="rect">
            <a:avLst/>
          </a:prstGeom>
        </p:spPr>
      </p:pic>
      <p:sp>
        <p:nvSpPr>
          <p:cNvPr id="6" name="TextBox 6"/>
          <p:cNvSpPr txBox="1"/>
          <p:nvPr/>
        </p:nvSpPr>
        <p:spPr>
          <a:xfrm>
            <a:off x="774700" y="2971800"/>
            <a:ext cx="18427700" cy="2057400"/>
          </a:xfrm>
          <a:prstGeom prst="rect">
            <a:avLst/>
          </a:prstGeom>
        </p:spPr>
        <p:txBody>
          <a:bodyPr lIns="0" tIns="0" rIns="0" bIns="0" rtlCol="0" anchor="t"/>
          <a:lstStyle/>
          <a:p>
            <a:pPr marL="342900" lvl="0" indent="-342900" algn="l">
              <a:lnSpc>
                <a:spcPct val="124499"/>
              </a:lnSpc>
              <a:buClr>
                <a:srgbClr val="000000"/>
              </a:buClr>
              <a:buFont typeface="Arial"/>
              <a:buChar char="●"/>
            </a:pPr>
            <a:r>
              <a:rPr lang="en-US" sz="5600" b="1" i="0" u="none" strike="noStrike" dirty="0">
                <a:solidFill>
                  <a:srgbClr val="000000"/>
                </a:solidFill>
                <a:latin typeface="LINE Seed JP_TTF Regular"/>
              </a:rPr>
              <a:t> </a:t>
            </a:r>
            <a:r>
              <a:rPr lang="ja-JP" sz="5600" b="1" i="0" u="none" strike="noStrike" dirty="0">
                <a:solidFill>
                  <a:srgbClr val="000000"/>
                </a:solidFill>
                <a:ea typeface="LINE Seed JP_TTF Regular"/>
              </a:rPr>
              <a:t>日本語が苦手な方向けの</a:t>
            </a:r>
          </a:p>
          <a:p>
            <a:pPr lvl="0" algn="l">
              <a:lnSpc>
                <a:spcPct val="124499"/>
              </a:lnSpc>
            </a:pPr>
            <a:r>
              <a:rPr lang="en-US" sz="5600" b="1" i="0" u="none" strike="noStrike" dirty="0">
                <a:solidFill>
                  <a:srgbClr val="000000"/>
                </a:solidFill>
                <a:latin typeface="LINE Seed JP_TTF Regular"/>
              </a:rPr>
              <a:t> 　 </a:t>
            </a:r>
            <a:r>
              <a:rPr lang="ja-JP" sz="5600" b="1" i="0" u="none" strike="noStrike" dirty="0">
                <a:solidFill>
                  <a:srgbClr val="000000"/>
                </a:solidFill>
                <a:ea typeface="LINE Seed JP_TTF Regular"/>
              </a:rPr>
              <a:t>コミュニケーションを向上させるシステム</a:t>
            </a:r>
          </a:p>
        </p:txBody>
      </p:sp>
      <p:sp>
        <p:nvSpPr>
          <p:cNvPr id="7" name="TextBox 7"/>
          <p:cNvSpPr txBox="1"/>
          <p:nvPr/>
        </p:nvSpPr>
        <p:spPr>
          <a:xfrm>
            <a:off x="736600" y="6794500"/>
            <a:ext cx="18427700" cy="2057400"/>
          </a:xfrm>
          <a:prstGeom prst="rect">
            <a:avLst/>
          </a:prstGeom>
        </p:spPr>
        <p:txBody>
          <a:bodyPr lIns="0" tIns="0" rIns="0" bIns="0" rtlCol="0" anchor="t"/>
          <a:lstStyle/>
          <a:p>
            <a:pPr marL="342900" lvl="0" indent="-342900" algn="l">
              <a:lnSpc>
                <a:spcPct val="124499"/>
              </a:lnSpc>
              <a:buClr>
                <a:srgbClr val="000000"/>
              </a:buClr>
              <a:buFont typeface="Arial"/>
              <a:buChar char="●"/>
            </a:pPr>
            <a:r>
              <a:rPr lang="en-US" sz="5600" b="1" i="0" u="none" strike="noStrike">
                <a:solidFill>
                  <a:srgbClr val="000000"/>
                </a:solidFill>
                <a:latin typeface="LINE Seed JP_TTF Regular"/>
              </a:rPr>
              <a:t> </a:t>
            </a:r>
            <a:r>
              <a:rPr lang="ja-JP" sz="5600" b="1" i="0" u="none" strike="noStrike">
                <a:solidFill>
                  <a:srgbClr val="000000"/>
                </a:solidFill>
                <a:ea typeface="LINE Seed JP_TTF Regular"/>
              </a:rPr>
              <a:t>ユーザが問題を解いたり</a:t>
            </a:r>
          </a:p>
          <a:p>
            <a:pPr lvl="0" algn="l">
              <a:lnSpc>
                <a:spcPct val="124499"/>
              </a:lnSpc>
            </a:pPr>
            <a:r>
              <a:rPr lang="en-US" sz="5600" b="1" i="0" u="none" strike="noStrike">
                <a:solidFill>
                  <a:srgbClr val="000000"/>
                </a:solidFill>
                <a:ea typeface="LINE Seed JP_TTF Regular"/>
              </a:rPr>
              <a:t>　  </a:t>
            </a:r>
            <a:r>
              <a:rPr lang="ja-JP" sz="5600" b="1" i="0" u="none" strike="noStrike">
                <a:solidFill>
                  <a:srgbClr val="000000"/>
                </a:solidFill>
                <a:ea typeface="LINE Seed JP_TTF Regular"/>
              </a:rPr>
              <a:t>メンターとの会話を通じて日本語の学習ができる</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anim calcmode="lin" valueType="num">
                                      <p:cBhvr>
                                        <p:cTn id="18" dur="1000" fill="hold"/>
                                        <p:tgtEl>
                                          <p:spTgt spid="7"/>
                                        </p:tgtEl>
                                        <p:attrNameLst>
                                          <p:attrName>ppt_x</p:attrName>
                                        </p:attrNameLst>
                                      </p:cBhvr>
                                      <p:tavLst>
                                        <p:tav tm="0">
                                          <p:val>
                                            <p:strVal val="#ppt_x"/>
                                          </p:val>
                                        </p:tav>
                                        <p:tav tm="100000">
                                          <p:val>
                                            <p:strVal val="#ppt_x"/>
                                          </p:val>
                                        </p:tav>
                                      </p:tavLst>
                                    </p:anim>
                                    <p:anim calcmode="lin" valueType="num">
                                      <p:cBhvr>
                                        <p:cTn id="1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D14E"/>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tretch>
            <a:fillRect/>
          </a:stretch>
        </p:blipFill>
        <p:spPr>
          <a:xfrm>
            <a:off x="736600" y="9982200"/>
            <a:ext cx="16814800" cy="50800"/>
          </a:xfrm>
          <a:prstGeom prst="rect">
            <a:avLst/>
          </a:prstGeom>
        </p:spPr>
      </p:pic>
      <p:pic>
        <p:nvPicPr>
          <p:cNvPr id="3" name="Picture 3"/>
          <p:cNvPicPr>
            <a:picLocks noChangeAspect="1"/>
          </p:cNvPicPr>
          <p:nvPr/>
        </p:nvPicPr>
        <p:blipFill>
          <a:blip r:embed="rId2"/>
          <a:stretch>
            <a:fillRect/>
          </a:stretch>
        </p:blipFill>
        <p:spPr>
          <a:xfrm>
            <a:off x="736600" y="1752600"/>
            <a:ext cx="16814800" cy="50800"/>
          </a:xfrm>
          <a:prstGeom prst="rect">
            <a:avLst/>
          </a:prstGeom>
        </p:spPr>
      </p:pic>
      <p:pic>
        <p:nvPicPr>
          <p:cNvPr id="4" name="Picture 4"/>
          <p:cNvPicPr>
            <a:picLocks noChangeAspect="1"/>
          </p:cNvPicPr>
          <p:nvPr/>
        </p:nvPicPr>
        <p:blipFill>
          <a:blip r:embed="rId3">
            <a:alphaModFix amt="50000"/>
          </a:blip>
          <a:stretch>
            <a:fillRect/>
          </a:stretch>
        </p:blipFill>
        <p:spPr>
          <a:xfrm>
            <a:off x="10947400" y="2590800"/>
            <a:ext cx="6604000" cy="6743700"/>
          </a:xfrm>
          <a:prstGeom prst="rect">
            <a:avLst/>
          </a:prstGeom>
        </p:spPr>
      </p:pic>
      <p:pic>
        <p:nvPicPr>
          <p:cNvPr id="5" name="Picture 5"/>
          <p:cNvPicPr>
            <a:picLocks noChangeAspect="1"/>
          </p:cNvPicPr>
          <p:nvPr/>
        </p:nvPicPr>
        <p:blipFill>
          <a:blip r:embed="rId4"/>
          <a:stretch>
            <a:fillRect/>
          </a:stretch>
        </p:blipFill>
        <p:spPr>
          <a:xfrm>
            <a:off x="-6743700" y="-1409700"/>
            <a:ext cx="29806900" cy="7353300"/>
          </a:xfrm>
          <a:prstGeom prst="rect">
            <a:avLst/>
          </a:prstGeom>
        </p:spPr>
      </p:pic>
      <p:sp>
        <p:nvSpPr>
          <p:cNvPr id="6" name="TextBox 6"/>
          <p:cNvSpPr txBox="1"/>
          <p:nvPr/>
        </p:nvSpPr>
        <p:spPr>
          <a:xfrm>
            <a:off x="736600" y="2901950"/>
            <a:ext cx="18427700" cy="3124200"/>
          </a:xfrm>
          <a:prstGeom prst="rect">
            <a:avLst/>
          </a:prstGeom>
        </p:spPr>
        <p:txBody>
          <a:bodyPr lIns="0" tIns="0" rIns="0" bIns="0" rtlCol="0" anchor="t"/>
          <a:lstStyle/>
          <a:p>
            <a:pPr lvl="0" algn="l">
              <a:lnSpc>
                <a:spcPct val="124499"/>
              </a:lnSpc>
            </a:pPr>
            <a:endParaRPr b="1" dirty="0"/>
          </a:p>
          <a:p>
            <a:pPr marL="342900" lvl="0" indent="-342900" algn="l">
              <a:lnSpc>
                <a:spcPct val="124499"/>
              </a:lnSpc>
              <a:buClr>
                <a:srgbClr val="000000"/>
              </a:buClr>
              <a:buFont typeface="Arial"/>
              <a:buChar char="●"/>
            </a:pPr>
            <a:r>
              <a:rPr lang="en-US" sz="5600" b="1" i="0" u="none" strike="noStrike" dirty="0">
                <a:solidFill>
                  <a:srgbClr val="000000"/>
                </a:solidFill>
                <a:latin typeface="LINE Seed JP_TTF Regular"/>
              </a:rPr>
              <a:t> </a:t>
            </a:r>
            <a:r>
              <a:rPr lang="ja-JP" sz="5600" b="1" i="0" u="none" strike="noStrike" dirty="0">
                <a:solidFill>
                  <a:srgbClr val="000000"/>
                </a:solidFill>
                <a:ea typeface="LINE Seed JP_TTF Regular"/>
              </a:rPr>
              <a:t>会話機能を利用して友達や先輩に教えてもらえる</a:t>
            </a:r>
          </a:p>
          <a:p>
            <a:pPr marL="342900" lvl="0" indent="-342900" algn="l">
              <a:lnSpc>
                <a:spcPct val="124499"/>
              </a:lnSpc>
              <a:buClr>
                <a:srgbClr val="000000"/>
              </a:buClr>
              <a:buFont typeface="Arial"/>
              <a:buChar char="●"/>
            </a:pPr>
            <a:r>
              <a:rPr lang="en-US" sz="5600" b="1" i="0" u="none" strike="noStrike" dirty="0">
                <a:solidFill>
                  <a:srgbClr val="000000"/>
                </a:solidFill>
                <a:latin typeface="LINE Seed JP_TTF Regular"/>
              </a:rPr>
              <a:t> JLPT</a:t>
            </a:r>
            <a:r>
              <a:rPr lang="ja-JP" sz="5600" b="1" i="0" u="none" strike="noStrike" dirty="0">
                <a:solidFill>
                  <a:srgbClr val="000000"/>
                </a:solidFill>
                <a:ea typeface="LINE Seed JP_TTF Regular"/>
              </a:rPr>
              <a:t>をメインにした問題を解く</a:t>
            </a:r>
          </a:p>
        </p:txBody>
      </p:sp>
      <p:sp>
        <p:nvSpPr>
          <p:cNvPr id="7" name="TextBox 7"/>
          <p:cNvSpPr txBox="1"/>
          <p:nvPr/>
        </p:nvSpPr>
        <p:spPr>
          <a:xfrm>
            <a:off x="825500" y="7029450"/>
            <a:ext cx="18427700" cy="3124200"/>
          </a:xfrm>
          <a:prstGeom prst="rect">
            <a:avLst/>
          </a:prstGeom>
        </p:spPr>
        <p:txBody>
          <a:bodyPr lIns="0" tIns="0" rIns="0" bIns="0" rtlCol="0" anchor="t"/>
          <a:lstStyle/>
          <a:p>
            <a:pPr lvl="0" algn="l">
              <a:lnSpc>
                <a:spcPct val="124499"/>
              </a:lnSpc>
            </a:pPr>
            <a:endParaRPr b="1" dirty="0"/>
          </a:p>
          <a:p>
            <a:pPr marL="342900" lvl="0" indent="-342900" algn="l">
              <a:lnSpc>
                <a:spcPct val="124499"/>
              </a:lnSpc>
              <a:buClr>
                <a:srgbClr val="000000"/>
              </a:buClr>
              <a:buFont typeface="Arial"/>
              <a:buChar char="●"/>
            </a:pPr>
            <a:r>
              <a:rPr lang="en-US" sz="5600" b="1" i="0" u="none" strike="noStrike" dirty="0">
                <a:solidFill>
                  <a:srgbClr val="000000"/>
                </a:solidFill>
                <a:latin typeface="LINE Seed JP_TTF Regular"/>
              </a:rPr>
              <a:t> </a:t>
            </a:r>
            <a:r>
              <a:rPr lang="ja-JP" sz="5600" b="1" i="0" u="none" strike="noStrike" dirty="0">
                <a:solidFill>
                  <a:srgbClr val="000000"/>
                </a:solidFill>
                <a:ea typeface="LINE Seed JP_TTF Regular"/>
              </a:rPr>
              <a:t>本校で日本語学習を希望する留学生</a:t>
            </a:r>
            <a:r>
              <a:rPr lang="en-US" sz="5600" b="1" i="0" u="none" strike="noStrike" dirty="0">
                <a:solidFill>
                  <a:srgbClr val="000000"/>
                </a:solidFill>
                <a:latin typeface="LINE Seed JP_TTF Regular"/>
              </a:rPr>
              <a:t>(</a:t>
            </a:r>
            <a:r>
              <a:rPr lang="ja-JP" sz="5600" b="1" i="0" u="none" strike="noStrike" dirty="0">
                <a:solidFill>
                  <a:srgbClr val="000000"/>
                </a:solidFill>
                <a:ea typeface="LINE Seed JP_TTF Regular"/>
              </a:rPr>
              <a:t>全学年該当</a:t>
            </a:r>
            <a:r>
              <a:rPr lang="en-US" sz="5600" b="1" i="0" u="none" strike="noStrike" dirty="0">
                <a:solidFill>
                  <a:srgbClr val="000000"/>
                </a:solidFill>
                <a:latin typeface="LINE Seed JP_TTF Regular"/>
              </a:rPr>
              <a:t>)</a:t>
            </a:r>
          </a:p>
          <a:p>
            <a:pPr marL="342900" lvl="0" indent="-342900" algn="l">
              <a:lnSpc>
                <a:spcPct val="124499"/>
              </a:lnSpc>
              <a:buClr>
                <a:srgbClr val="000000"/>
              </a:buClr>
              <a:buFont typeface="Arial"/>
              <a:buChar char="●"/>
            </a:pPr>
            <a:r>
              <a:rPr lang="en-US" sz="5600" b="1" i="0" u="none" strike="noStrike" dirty="0">
                <a:solidFill>
                  <a:srgbClr val="000000"/>
                </a:solidFill>
                <a:latin typeface="LINE Seed JP_TTF Regular"/>
              </a:rPr>
              <a:t> </a:t>
            </a:r>
            <a:r>
              <a:rPr lang="ja-JP" sz="5600" b="1" i="0" u="none" strike="noStrike" dirty="0">
                <a:solidFill>
                  <a:srgbClr val="000000"/>
                </a:solidFill>
                <a:ea typeface="LINE Seed JP_TTF Regular"/>
              </a:rPr>
              <a:t>日本語を教えたい人</a:t>
            </a:r>
          </a:p>
        </p:txBody>
      </p:sp>
      <p:pic>
        <p:nvPicPr>
          <p:cNvPr id="8" name="Picture 8"/>
          <p:cNvPicPr>
            <a:picLocks noChangeAspect="1"/>
          </p:cNvPicPr>
          <p:nvPr/>
        </p:nvPicPr>
        <p:blipFill>
          <a:blip r:embed="rId5"/>
          <a:stretch>
            <a:fillRect/>
          </a:stretch>
        </p:blipFill>
        <p:spPr>
          <a:xfrm>
            <a:off x="-152400" y="977900"/>
            <a:ext cx="5359400" cy="4953000"/>
          </a:xfrm>
          <a:prstGeom prst="rect">
            <a:avLst/>
          </a:prstGeom>
        </p:spPr>
      </p:pic>
      <p:pic>
        <p:nvPicPr>
          <p:cNvPr id="9" name="Picture 9"/>
          <p:cNvPicPr>
            <a:picLocks noChangeAspect="1"/>
          </p:cNvPicPr>
          <p:nvPr/>
        </p:nvPicPr>
        <p:blipFill>
          <a:blip r:embed="rId6"/>
          <a:stretch>
            <a:fillRect/>
          </a:stretch>
        </p:blipFill>
        <p:spPr>
          <a:xfrm>
            <a:off x="-127000" y="5283200"/>
            <a:ext cx="7581900" cy="49530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1000"/>
                                        <p:tgtEl>
                                          <p:spTgt spid="8"/>
                                        </p:tgtEl>
                                      </p:cBhvr>
                                    </p:animEffect>
                                    <p:anim calcmode="lin" valueType="num">
                                      <p:cBhvr>
                                        <p:cTn id="18" dur="1000" fill="hold"/>
                                        <p:tgtEl>
                                          <p:spTgt spid="8"/>
                                        </p:tgtEl>
                                        <p:attrNameLst>
                                          <p:attrName>ppt_x</p:attrName>
                                        </p:attrNameLst>
                                      </p:cBhvr>
                                      <p:tavLst>
                                        <p:tav tm="0">
                                          <p:val>
                                            <p:strVal val="#ppt_x"/>
                                          </p:val>
                                        </p:tav>
                                        <p:tav tm="100000">
                                          <p:val>
                                            <p:strVal val="#ppt_x"/>
                                          </p:val>
                                        </p:tav>
                                      </p:tavLst>
                                    </p:anim>
                                    <p:anim calcmode="lin" valueType="num">
                                      <p:cBhvr>
                                        <p:cTn id="19" dur="1000" fill="hold"/>
                                        <p:tgtEl>
                                          <p:spTgt spid="8"/>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1000"/>
                                        <p:tgtEl>
                                          <p:spTgt spid="9"/>
                                        </p:tgtEl>
                                      </p:cBhvr>
                                    </p:animEffect>
                                    <p:anim calcmode="lin" valueType="num">
                                      <p:cBhvr>
                                        <p:cTn id="23" dur="1000" fill="hold"/>
                                        <p:tgtEl>
                                          <p:spTgt spid="9"/>
                                        </p:tgtEl>
                                        <p:attrNameLst>
                                          <p:attrName>ppt_x</p:attrName>
                                        </p:attrNameLst>
                                      </p:cBhvr>
                                      <p:tavLst>
                                        <p:tav tm="0">
                                          <p:val>
                                            <p:strVal val="#ppt_x"/>
                                          </p:val>
                                        </p:tav>
                                        <p:tav tm="100000">
                                          <p:val>
                                            <p:strVal val="#ppt_x"/>
                                          </p:val>
                                        </p:tav>
                                      </p:tavLst>
                                    </p:anim>
                                    <p:anim calcmode="lin" valueType="num">
                                      <p:cBhvr>
                                        <p:cTn id="24" dur="1000" fill="hold"/>
                                        <p:tgtEl>
                                          <p:spTgt spid="9"/>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1000"/>
                                        <p:tgtEl>
                                          <p:spTgt spid="4"/>
                                        </p:tgtEl>
                                      </p:cBhvr>
                                    </p:animEffect>
                                    <p:anim calcmode="lin" valueType="num">
                                      <p:cBhvr>
                                        <p:cTn id="28" dur="1000" fill="hold"/>
                                        <p:tgtEl>
                                          <p:spTgt spid="4"/>
                                        </p:tgtEl>
                                        <p:attrNameLst>
                                          <p:attrName>ppt_x</p:attrName>
                                        </p:attrNameLst>
                                      </p:cBhvr>
                                      <p:tavLst>
                                        <p:tav tm="0">
                                          <p:val>
                                            <p:strVal val="#ppt_x"/>
                                          </p:val>
                                        </p:tav>
                                        <p:tav tm="100000">
                                          <p:val>
                                            <p:strVal val="#ppt_x"/>
                                          </p:val>
                                        </p:tav>
                                      </p:tavLst>
                                    </p:anim>
                                    <p:anim calcmode="lin" valueType="num">
                                      <p:cBhvr>
                                        <p:cTn id="2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D14E"/>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tretch>
            <a:fillRect/>
          </a:stretch>
        </p:blipFill>
        <p:spPr>
          <a:xfrm>
            <a:off x="736600" y="9982200"/>
            <a:ext cx="16814800" cy="50800"/>
          </a:xfrm>
          <a:prstGeom prst="rect">
            <a:avLst/>
          </a:prstGeom>
        </p:spPr>
      </p:pic>
      <p:pic>
        <p:nvPicPr>
          <p:cNvPr id="3" name="Picture 3"/>
          <p:cNvPicPr>
            <a:picLocks noChangeAspect="1"/>
          </p:cNvPicPr>
          <p:nvPr/>
        </p:nvPicPr>
        <p:blipFill>
          <a:blip r:embed="rId2"/>
          <a:stretch>
            <a:fillRect/>
          </a:stretch>
        </p:blipFill>
        <p:spPr>
          <a:xfrm>
            <a:off x="736600" y="1752600"/>
            <a:ext cx="16814800" cy="50800"/>
          </a:xfrm>
          <a:prstGeom prst="rect">
            <a:avLst/>
          </a:prstGeom>
        </p:spPr>
      </p:pic>
      <p:pic>
        <p:nvPicPr>
          <p:cNvPr id="4" name="Picture 4"/>
          <p:cNvPicPr>
            <a:picLocks noChangeAspect="1"/>
          </p:cNvPicPr>
          <p:nvPr/>
        </p:nvPicPr>
        <p:blipFill>
          <a:blip r:embed="rId3">
            <a:alphaModFix amt="50000"/>
          </a:blip>
          <a:stretch>
            <a:fillRect/>
          </a:stretch>
        </p:blipFill>
        <p:spPr>
          <a:xfrm>
            <a:off x="11061700" y="4330700"/>
            <a:ext cx="6680200" cy="3860800"/>
          </a:xfrm>
          <a:prstGeom prst="rect">
            <a:avLst/>
          </a:prstGeom>
        </p:spPr>
      </p:pic>
      <p:pic>
        <p:nvPicPr>
          <p:cNvPr id="5" name="Picture 5"/>
          <p:cNvPicPr>
            <a:picLocks noChangeAspect="1"/>
          </p:cNvPicPr>
          <p:nvPr/>
        </p:nvPicPr>
        <p:blipFill>
          <a:blip r:embed="rId4">
            <a:alphaModFix amt="50000"/>
          </a:blip>
          <a:stretch>
            <a:fillRect/>
          </a:stretch>
        </p:blipFill>
        <p:spPr>
          <a:xfrm>
            <a:off x="11602065" y="3771900"/>
            <a:ext cx="5664200" cy="4064000"/>
          </a:xfrm>
          <a:prstGeom prst="rect">
            <a:avLst/>
          </a:prstGeom>
        </p:spPr>
      </p:pic>
      <p:pic>
        <p:nvPicPr>
          <p:cNvPr id="6" name="Picture 6"/>
          <p:cNvPicPr>
            <a:picLocks noChangeAspect="1"/>
          </p:cNvPicPr>
          <p:nvPr/>
        </p:nvPicPr>
        <p:blipFill>
          <a:blip r:embed="rId5"/>
          <a:stretch>
            <a:fillRect/>
          </a:stretch>
        </p:blipFill>
        <p:spPr>
          <a:xfrm>
            <a:off x="-7391400" y="-1485900"/>
            <a:ext cx="29806900" cy="7429500"/>
          </a:xfrm>
          <a:prstGeom prst="rect">
            <a:avLst/>
          </a:prstGeom>
        </p:spPr>
      </p:pic>
      <p:sp>
        <p:nvSpPr>
          <p:cNvPr id="7" name="TextBox 7"/>
          <p:cNvSpPr txBox="1"/>
          <p:nvPr/>
        </p:nvSpPr>
        <p:spPr>
          <a:xfrm>
            <a:off x="736600" y="3771900"/>
            <a:ext cx="18440400" cy="1066800"/>
          </a:xfrm>
          <a:prstGeom prst="rect">
            <a:avLst/>
          </a:prstGeom>
        </p:spPr>
        <p:txBody>
          <a:bodyPr lIns="0" tIns="0" rIns="0" bIns="0" rtlCol="0" anchor="t"/>
          <a:lstStyle/>
          <a:p>
            <a:pPr marL="342900" lvl="0" indent="-342900" algn="l">
              <a:lnSpc>
                <a:spcPct val="99600"/>
              </a:lnSpc>
              <a:buClr>
                <a:srgbClr val="000000"/>
              </a:buClr>
              <a:buFont typeface="Arial"/>
              <a:buChar char="●"/>
            </a:pPr>
            <a:r>
              <a:rPr lang="en-US" sz="6000" b="1" i="0" u="none" strike="noStrike" dirty="0">
                <a:solidFill>
                  <a:srgbClr val="000000"/>
                </a:solidFill>
                <a:latin typeface="LINE Seed JP_TTF Regular"/>
              </a:rPr>
              <a:t> </a:t>
            </a:r>
            <a:r>
              <a:rPr lang="ja-JP" sz="6000" b="1" i="0" u="none" strike="noStrike" dirty="0">
                <a:solidFill>
                  <a:srgbClr val="000000"/>
                </a:solidFill>
                <a:ea typeface="LINE Seed JP_TTF Regular"/>
              </a:rPr>
              <a:t>国家公認日本語能力試験</a:t>
            </a:r>
          </a:p>
        </p:txBody>
      </p:sp>
      <p:sp>
        <p:nvSpPr>
          <p:cNvPr id="8" name="TextBox 8"/>
          <p:cNvSpPr txBox="1"/>
          <p:nvPr/>
        </p:nvSpPr>
        <p:spPr>
          <a:xfrm>
            <a:off x="736600" y="7162800"/>
            <a:ext cx="18440400" cy="1066800"/>
          </a:xfrm>
          <a:prstGeom prst="rect">
            <a:avLst/>
          </a:prstGeom>
        </p:spPr>
        <p:txBody>
          <a:bodyPr lIns="0" tIns="0" rIns="0" bIns="0" rtlCol="0" anchor="t"/>
          <a:lstStyle/>
          <a:p>
            <a:pPr marL="342900" lvl="0" indent="-342900" algn="l">
              <a:lnSpc>
                <a:spcPct val="99600"/>
              </a:lnSpc>
              <a:buClr>
                <a:srgbClr val="000000"/>
              </a:buClr>
              <a:buFont typeface="Arial"/>
              <a:buChar char="●"/>
            </a:pPr>
            <a:r>
              <a:rPr lang="en-US" sz="6000" b="1" i="0" u="none" strike="noStrike" dirty="0">
                <a:solidFill>
                  <a:srgbClr val="000000"/>
                </a:solidFill>
                <a:latin typeface="LINE Seed JP_TTF Regular"/>
              </a:rPr>
              <a:t> </a:t>
            </a:r>
            <a:r>
              <a:rPr lang="ja-JP" sz="6000" b="1" i="0" u="none" strike="noStrike" dirty="0">
                <a:solidFill>
                  <a:srgbClr val="000000"/>
                </a:solidFill>
                <a:ea typeface="LINE Seed JP_TTF Regular"/>
              </a:rPr>
              <a:t>レベルは</a:t>
            </a:r>
            <a:r>
              <a:rPr lang="en-US" sz="6000" b="1" i="0" u="none" strike="noStrike" dirty="0">
                <a:solidFill>
                  <a:srgbClr val="000000"/>
                </a:solidFill>
                <a:latin typeface="LINE Seed JP_TTF Regular"/>
              </a:rPr>
              <a:t>N1~N5</a:t>
            </a:r>
            <a:r>
              <a:rPr lang="ja-JP" sz="6000" b="1" i="0" u="none" strike="noStrike" dirty="0">
                <a:solidFill>
                  <a:srgbClr val="000000"/>
                </a:solidFill>
                <a:ea typeface="LINE Seed JP_TTF Regular"/>
              </a:rPr>
              <a:t>に分かれる</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anim calcmode="lin" valueType="num">
                                      <p:cBhvr>
                                        <p:cTn id="18" dur="1000" fill="hold"/>
                                        <p:tgtEl>
                                          <p:spTgt spid="7"/>
                                        </p:tgtEl>
                                        <p:attrNameLst>
                                          <p:attrName>ppt_x</p:attrName>
                                        </p:attrNameLst>
                                      </p:cBhvr>
                                      <p:tavLst>
                                        <p:tav tm="0">
                                          <p:val>
                                            <p:strVal val="#ppt_x"/>
                                          </p:val>
                                        </p:tav>
                                        <p:tav tm="100000">
                                          <p:val>
                                            <p:strVal val="#ppt_x"/>
                                          </p:val>
                                        </p:tav>
                                      </p:tavLst>
                                    </p:anim>
                                    <p:anim calcmode="lin" valueType="num">
                                      <p:cBhvr>
                                        <p:cTn id="1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D14E"/>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tretch>
            <a:fillRect/>
          </a:stretch>
        </p:blipFill>
        <p:spPr>
          <a:xfrm>
            <a:off x="736600" y="9982200"/>
            <a:ext cx="16814800" cy="50800"/>
          </a:xfrm>
          <a:prstGeom prst="rect">
            <a:avLst/>
          </a:prstGeom>
        </p:spPr>
      </p:pic>
      <p:pic>
        <p:nvPicPr>
          <p:cNvPr id="3" name="Picture 3"/>
          <p:cNvPicPr>
            <a:picLocks noChangeAspect="1"/>
          </p:cNvPicPr>
          <p:nvPr/>
        </p:nvPicPr>
        <p:blipFill>
          <a:blip r:embed="rId2"/>
          <a:stretch>
            <a:fillRect/>
          </a:stretch>
        </p:blipFill>
        <p:spPr>
          <a:xfrm>
            <a:off x="762000" y="279400"/>
            <a:ext cx="16814800" cy="50800"/>
          </a:xfrm>
          <a:prstGeom prst="rect">
            <a:avLst/>
          </a:prstGeom>
        </p:spPr>
      </p:pic>
      <p:grpSp>
        <p:nvGrpSpPr>
          <p:cNvPr id="4" name="Group 4"/>
          <p:cNvGrpSpPr/>
          <p:nvPr/>
        </p:nvGrpSpPr>
        <p:grpSpPr>
          <a:xfrm>
            <a:off x="2147483647" y="2147483647"/>
            <a:ext cx="2147483647" cy="2147483647"/>
            <a:chOff x="0" y="0"/>
            <a:chExt cx="0" cy="0"/>
          </a:xfrm>
        </p:grpSpPr>
      </p:grpSp>
      <p:pic>
        <p:nvPicPr>
          <p:cNvPr id="5" name="Picture 5"/>
          <p:cNvPicPr>
            <a:picLocks noChangeAspect="1"/>
          </p:cNvPicPr>
          <p:nvPr/>
        </p:nvPicPr>
        <p:blipFill>
          <a:blip r:embed="rId3">
            <a:alphaModFix amt="40000"/>
          </a:blip>
          <a:stretch>
            <a:fillRect/>
          </a:stretch>
        </p:blipFill>
        <p:spPr>
          <a:xfrm rot="-600000">
            <a:off x="10464800" y="2374900"/>
            <a:ext cx="774700" cy="876300"/>
          </a:xfrm>
          <a:prstGeom prst="rect">
            <a:avLst/>
          </a:prstGeom>
        </p:spPr>
      </p:pic>
      <p:pic>
        <p:nvPicPr>
          <p:cNvPr id="6" name="Picture 6"/>
          <p:cNvPicPr>
            <a:picLocks noChangeAspect="1"/>
          </p:cNvPicPr>
          <p:nvPr/>
        </p:nvPicPr>
        <p:blipFill>
          <a:blip r:embed="rId4">
            <a:alphaModFix amt="40000"/>
          </a:blip>
          <a:stretch>
            <a:fillRect/>
          </a:stretch>
        </p:blipFill>
        <p:spPr>
          <a:xfrm>
            <a:off x="4337050" y="368300"/>
            <a:ext cx="9664700" cy="9664700"/>
          </a:xfrm>
          <a:prstGeom prst="rect">
            <a:avLst/>
          </a:prstGeom>
        </p:spPr>
      </p:pic>
      <p:sp>
        <p:nvSpPr>
          <p:cNvPr id="7" name="TextBox 7"/>
          <p:cNvSpPr txBox="1"/>
          <p:nvPr/>
        </p:nvSpPr>
        <p:spPr>
          <a:xfrm>
            <a:off x="-165100" y="4089400"/>
            <a:ext cx="18618200" cy="2273300"/>
          </a:xfrm>
          <a:prstGeom prst="rect">
            <a:avLst/>
          </a:prstGeom>
        </p:spPr>
        <p:txBody>
          <a:bodyPr lIns="0" tIns="0" rIns="0" bIns="0" rtlCol="0" anchor="t"/>
          <a:lstStyle/>
          <a:p>
            <a:pPr lvl="0" algn="ctr">
              <a:lnSpc>
                <a:spcPct val="116199"/>
              </a:lnSpc>
            </a:pPr>
            <a:r>
              <a:rPr lang="ja-JP" sz="12800" b="1" i="0" u="none" strike="noStrike">
                <a:solidFill>
                  <a:srgbClr val="000000"/>
                </a:solidFill>
                <a:ea typeface="Noto Sans JP"/>
              </a:rPr>
              <a:t>デモンストレーション</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anim calcmode="lin" valueType="num">
                                      <p:cBhvr>
                                        <p:cTn id="18" dur="1000" fill="hold"/>
                                        <p:tgtEl>
                                          <p:spTgt spid="7"/>
                                        </p:tgtEl>
                                        <p:attrNameLst>
                                          <p:attrName>ppt_x</p:attrName>
                                        </p:attrNameLst>
                                      </p:cBhvr>
                                      <p:tavLst>
                                        <p:tav tm="0">
                                          <p:val>
                                            <p:strVal val="#ppt_x"/>
                                          </p:val>
                                        </p:tav>
                                        <p:tav tm="100000">
                                          <p:val>
                                            <p:strVal val="#ppt_x"/>
                                          </p:val>
                                        </p:tav>
                                      </p:tavLst>
                                    </p:anim>
                                    <p:anim calcmode="lin" valueType="num">
                                      <p:cBhvr>
                                        <p:cTn id="1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1284</TotalTime>
  <Words>477</Words>
  <Application>Microsoft Office PowerPoint</Application>
  <PresentationFormat>사용자 지정</PresentationFormat>
  <Paragraphs>66</Paragraphs>
  <Slides>18</Slides>
  <Notes>6</Notes>
  <HiddenSlides>0</HiddenSlides>
  <MMClips>1</MMClips>
  <ScaleCrop>false</ScaleCrop>
  <HeadingPairs>
    <vt:vector size="6" baseType="variant">
      <vt:variant>
        <vt:lpstr>사용한 글꼴</vt:lpstr>
      </vt:variant>
      <vt:variant>
        <vt:i4>5</vt:i4>
      </vt:variant>
      <vt:variant>
        <vt:lpstr>테마</vt:lpstr>
      </vt:variant>
      <vt:variant>
        <vt:i4>1</vt:i4>
      </vt:variant>
      <vt:variant>
        <vt:lpstr>슬라이드 제목</vt:lpstr>
      </vt:variant>
      <vt:variant>
        <vt:i4>18</vt:i4>
      </vt:variant>
    </vt:vector>
  </HeadingPairs>
  <TitlesOfParts>
    <vt:vector size="24" baseType="lpstr">
      <vt:lpstr>Arial</vt:lpstr>
      <vt:lpstr>맑은 고딕</vt:lpstr>
      <vt:lpstr>Noto Sans JP</vt:lpstr>
      <vt:lpstr>LINE Seed JP_TTF Regular</vt:lpstr>
      <vt:lpstr>Calibri</vt:lpstr>
      <vt:lpstr>Office Theme</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ファンギュ イ</cp:lastModifiedBy>
  <cp:revision>65</cp:revision>
  <dcterms:created xsi:type="dcterms:W3CDTF">2006-08-16T00:00:00Z</dcterms:created>
  <dcterms:modified xsi:type="dcterms:W3CDTF">2025-01-30T01:22:46Z</dcterms:modified>
</cp:coreProperties>
</file>